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87000" cy="10287000"/>
  <p:notesSz cx="10287000" cy="10287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0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286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98642" y="2272579"/>
            <a:ext cx="377825" cy="504190"/>
          </a:xfrm>
          <a:custGeom>
            <a:avLst/>
            <a:gdLst/>
            <a:ahLst/>
            <a:cxnLst/>
            <a:rect l="l" t="t" r="r" b="b"/>
            <a:pathLst>
              <a:path w="377825" h="504189">
                <a:moveTo>
                  <a:pt x="180261" y="503563"/>
                </a:moveTo>
                <a:lnTo>
                  <a:pt x="162093" y="496994"/>
                </a:lnTo>
                <a:lnTo>
                  <a:pt x="152934" y="477474"/>
                </a:lnTo>
                <a:lnTo>
                  <a:pt x="144050" y="426443"/>
                </a:lnTo>
                <a:lnTo>
                  <a:pt x="124617" y="380571"/>
                </a:lnTo>
                <a:lnTo>
                  <a:pt x="95658" y="340745"/>
                </a:lnTo>
                <a:lnTo>
                  <a:pt x="58195" y="307851"/>
                </a:lnTo>
                <a:lnTo>
                  <a:pt x="13250" y="282775"/>
                </a:lnTo>
                <a:lnTo>
                  <a:pt x="3033" y="273306"/>
                </a:lnTo>
                <a:lnTo>
                  <a:pt x="0" y="259694"/>
                </a:lnTo>
                <a:lnTo>
                  <a:pt x="3591" y="245960"/>
                </a:lnTo>
                <a:lnTo>
                  <a:pt x="13250" y="236120"/>
                </a:lnTo>
                <a:lnTo>
                  <a:pt x="58550" y="206838"/>
                </a:lnTo>
                <a:lnTo>
                  <a:pt x="96757" y="170260"/>
                </a:lnTo>
                <a:lnTo>
                  <a:pt x="126959" y="127320"/>
                </a:lnTo>
                <a:lnTo>
                  <a:pt x="148245" y="78952"/>
                </a:lnTo>
                <a:lnTo>
                  <a:pt x="159704" y="26089"/>
                </a:lnTo>
                <a:lnTo>
                  <a:pt x="169536" y="6707"/>
                </a:lnTo>
                <a:lnTo>
                  <a:pt x="187464" y="0"/>
                </a:lnTo>
                <a:lnTo>
                  <a:pt x="205051" y="6336"/>
                </a:lnTo>
                <a:lnTo>
                  <a:pt x="213861" y="26089"/>
                </a:lnTo>
                <a:lnTo>
                  <a:pt x="219815" y="67731"/>
                </a:lnTo>
                <a:lnTo>
                  <a:pt x="232395" y="106746"/>
                </a:lnTo>
                <a:lnTo>
                  <a:pt x="251104" y="142608"/>
                </a:lnTo>
                <a:lnTo>
                  <a:pt x="275448" y="174792"/>
                </a:lnTo>
                <a:lnTo>
                  <a:pt x="306471" y="203938"/>
                </a:lnTo>
                <a:lnTo>
                  <a:pt x="344142" y="228827"/>
                </a:lnTo>
                <a:lnTo>
                  <a:pt x="364773" y="238922"/>
                </a:lnTo>
                <a:lnTo>
                  <a:pt x="376073" y="249965"/>
                </a:lnTo>
                <a:lnTo>
                  <a:pt x="377652" y="265197"/>
                </a:lnTo>
                <a:lnTo>
                  <a:pt x="371182" y="279655"/>
                </a:lnTo>
                <a:lnTo>
                  <a:pt x="358334" y="288380"/>
                </a:lnTo>
                <a:lnTo>
                  <a:pt x="326137" y="299969"/>
                </a:lnTo>
                <a:lnTo>
                  <a:pt x="297284" y="316179"/>
                </a:lnTo>
                <a:lnTo>
                  <a:pt x="247379" y="360918"/>
                </a:lnTo>
                <a:lnTo>
                  <a:pt x="219248" y="416414"/>
                </a:lnTo>
                <a:lnTo>
                  <a:pt x="207091" y="477474"/>
                </a:lnTo>
                <a:lnTo>
                  <a:pt x="198304" y="497087"/>
                </a:lnTo>
                <a:lnTo>
                  <a:pt x="180261" y="503563"/>
                </a:lnTo>
                <a:close/>
              </a:path>
            </a:pathLst>
          </a:custGeom>
          <a:solidFill>
            <a:srgbClr val="B1D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07109" y="2180546"/>
            <a:ext cx="280035" cy="824865"/>
          </a:xfrm>
          <a:custGeom>
            <a:avLst/>
            <a:gdLst/>
            <a:ahLst/>
            <a:cxnLst/>
            <a:rect l="l" t="t" r="r" b="b"/>
            <a:pathLst>
              <a:path w="280035" h="824864">
                <a:moveTo>
                  <a:pt x="133658" y="824297"/>
                </a:moveTo>
                <a:lnTo>
                  <a:pt x="120044" y="819367"/>
                </a:lnTo>
                <a:lnTo>
                  <a:pt x="113163" y="804761"/>
                </a:lnTo>
                <a:lnTo>
                  <a:pt x="103749" y="758212"/>
                </a:lnTo>
                <a:lnTo>
                  <a:pt x="82432" y="717860"/>
                </a:lnTo>
                <a:lnTo>
                  <a:pt x="50681" y="685019"/>
                </a:lnTo>
                <a:lnTo>
                  <a:pt x="9968" y="661004"/>
                </a:lnTo>
                <a:lnTo>
                  <a:pt x="2283" y="653874"/>
                </a:lnTo>
                <a:lnTo>
                  <a:pt x="0" y="643652"/>
                </a:lnTo>
                <a:lnTo>
                  <a:pt x="2701" y="633369"/>
                </a:lnTo>
                <a:lnTo>
                  <a:pt x="9968" y="626054"/>
                </a:lnTo>
                <a:lnTo>
                  <a:pt x="51017" y="598151"/>
                </a:lnTo>
                <a:lnTo>
                  <a:pt x="83629" y="562088"/>
                </a:lnTo>
                <a:lnTo>
                  <a:pt x="106489" y="519225"/>
                </a:lnTo>
                <a:lnTo>
                  <a:pt x="118282" y="470921"/>
                </a:lnTo>
                <a:lnTo>
                  <a:pt x="125673" y="456408"/>
                </a:lnTo>
                <a:lnTo>
                  <a:pt x="139148" y="451385"/>
                </a:lnTo>
                <a:lnTo>
                  <a:pt x="152344" y="456130"/>
                </a:lnTo>
                <a:lnTo>
                  <a:pt x="158899" y="470921"/>
                </a:lnTo>
                <a:lnTo>
                  <a:pt x="169069" y="521226"/>
                </a:lnTo>
                <a:lnTo>
                  <a:pt x="192211" y="565365"/>
                </a:lnTo>
                <a:lnTo>
                  <a:pt x="226559" y="601559"/>
                </a:lnTo>
                <a:lnTo>
                  <a:pt x="270350" y="628032"/>
                </a:lnTo>
                <a:lnTo>
                  <a:pt x="278820" y="636308"/>
                </a:lnTo>
                <a:lnTo>
                  <a:pt x="280030" y="647753"/>
                </a:lnTo>
                <a:lnTo>
                  <a:pt x="275203" y="658611"/>
                </a:lnTo>
                <a:lnTo>
                  <a:pt x="265562" y="665125"/>
                </a:lnTo>
                <a:lnTo>
                  <a:pt x="241804" y="673731"/>
                </a:lnTo>
                <a:lnTo>
                  <a:pt x="220507" y="685753"/>
                </a:lnTo>
                <a:lnTo>
                  <a:pt x="183501" y="718870"/>
                </a:lnTo>
                <a:lnTo>
                  <a:pt x="162759" y="759775"/>
                </a:lnTo>
                <a:lnTo>
                  <a:pt x="153781" y="804761"/>
                </a:lnTo>
                <a:lnTo>
                  <a:pt x="147179" y="819460"/>
                </a:lnTo>
                <a:lnTo>
                  <a:pt x="133658" y="824297"/>
                </a:lnTo>
                <a:close/>
              </a:path>
              <a:path w="280035" h="824864">
                <a:moveTo>
                  <a:pt x="142904" y="266742"/>
                </a:moveTo>
                <a:lnTo>
                  <a:pt x="129290" y="261812"/>
                </a:lnTo>
                <a:lnTo>
                  <a:pt x="122409" y="247206"/>
                </a:lnTo>
                <a:lnTo>
                  <a:pt x="116205" y="217060"/>
                </a:lnTo>
                <a:lnTo>
                  <a:pt x="102245" y="191134"/>
                </a:lnTo>
                <a:lnTo>
                  <a:pt x="81567" y="170122"/>
                </a:lnTo>
                <a:lnTo>
                  <a:pt x="55209" y="154720"/>
                </a:lnTo>
                <a:lnTo>
                  <a:pt x="47523" y="147683"/>
                </a:lnTo>
                <a:lnTo>
                  <a:pt x="45240" y="137492"/>
                </a:lnTo>
                <a:lnTo>
                  <a:pt x="47941" y="127178"/>
                </a:lnTo>
                <a:lnTo>
                  <a:pt x="55209" y="119770"/>
                </a:lnTo>
                <a:lnTo>
                  <a:pt x="81758" y="101697"/>
                </a:lnTo>
                <a:lnTo>
                  <a:pt x="103029" y="78431"/>
                </a:lnTo>
                <a:lnTo>
                  <a:pt x="118016" y="50776"/>
                </a:lnTo>
                <a:lnTo>
                  <a:pt x="125712" y="19535"/>
                </a:lnTo>
                <a:lnTo>
                  <a:pt x="133103" y="5023"/>
                </a:lnTo>
                <a:lnTo>
                  <a:pt x="146578" y="0"/>
                </a:lnTo>
                <a:lnTo>
                  <a:pt x="159774" y="4744"/>
                </a:lnTo>
                <a:lnTo>
                  <a:pt x="166329" y="19535"/>
                </a:lnTo>
                <a:lnTo>
                  <a:pt x="172993" y="52188"/>
                </a:lnTo>
                <a:lnTo>
                  <a:pt x="188186" y="80698"/>
                </a:lnTo>
                <a:lnTo>
                  <a:pt x="210654" y="104016"/>
                </a:lnTo>
                <a:lnTo>
                  <a:pt x="239144" y="121089"/>
                </a:lnTo>
                <a:lnTo>
                  <a:pt x="247613" y="129365"/>
                </a:lnTo>
                <a:lnTo>
                  <a:pt x="248823" y="140810"/>
                </a:lnTo>
                <a:lnTo>
                  <a:pt x="243996" y="151668"/>
                </a:lnTo>
                <a:lnTo>
                  <a:pt x="234355" y="158182"/>
                </a:lnTo>
                <a:lnTo>
                  <a:pt x="219165" y="163656"/>
                </a:lnTo>
                <a:lnTo>
                  <a:pt x="205585" y="171309"/>
                </a:lnTo>
                <a:lnTo>
                  <a:pt x="174567" y="205360"/>
                </a:lnTo>
                <a:lnTo>
                  <a:pt x="163027" y="247206"/>
                </a:lnTo>
                <a:lnTo>
                  <a:pt x="156425" y="261905"/>
                </a:lnTo>
                <a:lnTo>
                  <a:pt x="142904" y="266742"/>
                </a:lnTo>
                <a:close/>
              </a:path>
            </a:pathLst>
          </a:custGeom>
          <a:solidFill>
            <a:srgbClr val="01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49110" y="2207501"/>
            <a:ext cx="584200" cy="724535"/>
          </a:xfrm>
          <a:custGeom>
            <a:avLst/>
            <a:gdLst/>
            <a:ahLst/>
            <a:cxnLst/>
            <a:rect l="l" t="t" r="r" b="b"/>
            <a:pathLst>
              <a:path w="584200" h="724535">
                <a:moveTo>
                  <a:pt x="210412" y="277891"/>
                </a:moveTo>
                <a:lnTo>
                  <a:pt x="173426" y="242163"/>
                </a:lnTo>
                <a:lnTo>
                  <a:pt x="151031" y="203065"/>
                </a:lnTo>
                <a:lnTo>
                  <a:pt x="136219" y="160197"/>
                </a:lnTo>
                <a:lnTo>
                  <a:pt x="127894" y="115071"/>
                </a:lnTo>
                <a:lnTo>
                  <a:pt x="129643" y="109531"/>
                </a:lnTo>
                <a:lnTo>
                  <a:pt x="134705" y="107715"/>
                </a:lnTo>
                <a:lnTo>
                  <a:pt x="140200" y="109577"/>
                </a:lnTo>
                <a:lnTo>
                  <a:pt x="143250" y="115071"/>
                </a:lnTo>
                <a:lnTo>
                  <a:pt x="151111" y="157198"/>
                </a:lnTo>
                <a:lnTo>
                  <a:pt x="165148" y="197130"/>
                </a:lnTo>
                <a:lnTo>
                  <a:pt x="186274" y="233538"/>
                </a:lnTo>
                <a:lnTo>
                  <a:pt x="215404" y="265094"/>
                </a:lnTo>
                <a:lnTo>
                  <a:pt x="217950" y="270410"/>
                </a:lnTo>
                <a:lnTo>
                  <a:pt x="215589" y="275356"/>
                </a:lnTo>
                <a:lnTo>
                  <a:pt x="210412" y="277891"/>
                </a:lnTo>
                <a:close/>
              </a:path>
              <a:path w="584200" h="724535">
                <a:moveTo>
                  <a:pt x="252389" y="312573"/>
                </a:moveTo>
                <a:lnTo>
                  <a:pt x="248756" y="310430"/>
                </a:lnTo>
                <a:lnTo>
                  <a:pt x="243308" y="307298"/>
                </a:lnTo>
                <a:lnTo>
                  <a:pt x="238354" y="303506"/>
                </a:lnTo>
                <a:lnTo>
                  <a:pt x="230594" y="296582"/>
                </a:lnTo>
                <a:lnTo>
                  <a:pt x="230924" y="291306"/>
                </a:lnTo>
                <a:lnTo>
                  <a:pt x="236703" y="285536"/>
                </a:lnTo>
                <a:lnTo>
                  <a:pt x="241491" y="285701"/>
                </a:lnTo>
                <a:lnTo>
                  <a:pt x="244628" y="288504"/>
                </a:lnTo>
                <a:lnTo>
                  <a:pt x="248426" y="291966"/>
                </a:lnTo>
                <a:lnTo>
                  <a:pt x="252058" y="294439"/>
                </a:lnTo>
                <a:lnTo>
                  <a:pt x="256516" y="297076"/>
                </a:lnTo>
                <a:lnTo>
                  <a:pt x="260149" y="299055"/>
                </a:lnTo>
                <a:lnTo>
                  <a:pt x="261305" y="304000"/>
                </a:lnTo>
                <a:lnTo>
                  <a:pt x="259323" y="307627"/>
                </a:lnTo>
                <a:lnTo>
                  <a:pt x="257177" y="311254"/>
                </a:lnTo>
                <a:lnTo>
                  <a:pt x="252389" y="312573"/>
                </a:lnTo>
                <a:close/>
              </a:path>
              <a:path w="584200" h="724535">
                <a:moveTo>
                  <a:pt x="95718" y="426143"/>
                </a:moveTo>
                <a:lnTo>
                  <a:pt x="91239" y="422370"/>
                </a:lnTo>
                <a:lnTo>
                  <a:pt x="75061" y="396015"/>
                </a:lnTo>
                <a:lnTo>
                  <a:pt x="54935" y="373262"/>
                </a:lnTo>
                <a:lnTo>
                  <a:pt x="31126" y="354373"/>
                </a:lnTo>
                <a:lnTo>
                  <a:pt x="3895" y="339610"/>
                </a:lnTo>
                <a:lnTo>
                  <a:pt x="0" y="335298"/>
                </a:lnTo>
                <a:lnTo>
                  <a:pt x="964" y="329966"/>
                </a:lnTo>
                <a:lnTo>
                  <a:pt x="5335" y="326117"/>
                </a:lnTo>
                <a:lnTo>
                  <a:pt x="11655" y="326256"/>
                </a:lnTo>
                <a:lnTo>
                  <a:pt x="65915" y="362278"/>
                </a:lnTo>
                <a:lnTo>
                  <a:pt x="104448" y="414621"/>
                </a:lnTo>
                <a:lnTo>
                  <a:pt x="104799" y="420770"/>
                </a:lnTo>
                <a:lnTo>
                  <a:pt x="101064" y="425110"/>
                </a:lnTo>
                <a:lnTo>
                  <a:pt x="95718" y="426143"/>
                </a:lnTo>
                <a:close/>
              </a:path>
              <a:path w="584200" h="724535">
                <a:moveTo>
                  <a:pt x="112043" y="468860"/>
                </a:moveTo>
                <a:lnTo>
                  <a:pt x="102137" y="443637"/>
                </a:lnTo>
                <a:lnTo>
                  <a:pt x="103953" y="439515"/>
                </a:lnTo>
                <a:lnTo>
                  <a:pt x="111878" y="437372"/>
                </a:lnTo>
                <a:lnTo>
                  <a:pt x="116997" y="439680"/>
                </a:lnTo>
                <a:lnTo>
                  <a:pt x="117657" y="443801"/>
                </a:lnTo>
                <a:lnTo>
                  <a:pt x="118483" y="448747"/>
                </a:lnTo>
                <a:lnTo>
                  <a:pt x="119969" y="453528"/>
                </a:lnTo>
                <a:lnTo>
                  <a:pt x="121785" y="458309"/>
                </a:lnTo>
                <a:lnTo>
                  <a:pt x="123271" y="462101"/>
                </a:lnTo>
                <a:lnTo>
                  <a:pt x="119969" y="466717"/>
                </a:lnTo>
                <a:lnTo>
                  <a:pt x="112043" y="468860"/>
                </a:lnTo>
                <a:close/>
              </a:path>
              <a:path w="584200" h="724535">
                <a:moveTo>
                  <a:pt x="543703" y="591778"/>
                </a:moveTo>
                <a:lnTo>
                  <a:pt x="504205" y="545664"/>
                </a:lnTo>
                <a:lnTo>
                  <a:pt x="487838" y="491281"/>
                </a:lnTo>
                <a:lnTo>
                  <a:pt x="489232" y="485166"/>
                </a:lnTo>
                <a:lnTo>
                  <a:pt x="494030" y="481925"/>
                </a:lnTo>
                <a:lnTo>
                  <a:pt x="499448" y="482332"/>
                </a:lnTo>
                <a:lnTo>
                  <a:pt x="502698" y="487159"/>
                </a:lnTo>
                <a:lnTo>
                  <a:pt x="508062" y="511007"/>
                </a:lnTo>
                <a:lnTo>
                  <a:pt x="516630" y="536123"/>
                </a:lnTo>
                <a:lnTo>
                  <a:pt x="529005" y="559260"/>
                </a:lnTo>
                <a:lnTo>
                  <a:pt x="545793" y="577173"/>
                </a:lnTo>
                <a:lnTo>
                  <a:pt x="549038" y="582598"/>
                </a:lnTo>
                <a:lnTo>
                  <a:pt x="547857" y="588301"/>
                </a:lnTo>
                <a:lnTo>
                  <a:pt x="543703" y="591778"/>
                </a:lnTo>
                <a:close/>
              </a:path>
              <a:path w="584200" h="724535">
                <a:moveTo>
                  <a:pt x="575183" y="613936"/>
                </a:moveTo>
                <a:lnTo>
                  <a:pt x="571385" y="612123"/>
                </a:lnTo>
                <a:lnTo>
                  <a:pt x="569239" y="611134"/>
                </a:lnTo>
                <a:lnTo>
                  <a:pt x="567092" y="609980"/>
                </a:lnTo>
                <a:lnTo>
                  <a:pt x="564946" y="608991"/>
                </a:lnTo>
                <a:lnTo>
                  <a:pt x="561148" y="607177"/>
                </a:lnTo>
                <a:lnTo>
                  <a:pt x="560157" y="601737"/>
                </a:lnTo>
                <a:lnTo>
                  <a:pt x="562139" y="598440"/>
                </a:lnTo>
                <a:lnTo>
                  <a:pt x="564450" y="594648"/>
                </a:lnTo>
                <a:lnTo>
                  <a:pt x="568908" y="593824"/>
                </a:lnTo>
                <a:lnTo>
                  <a:pt x="572706" y="595637"/>
                </a:lnTo>
                <a:lnTo>
                  <a:pt x="574852" y="596626"/>
                </a:lnTo>
                <a:lnTo>
                  <a:pt x="576999" y="597780"/>
                </a:lnTo>
                <a:lnTo>
                  <a:pt x="579145" y="598769"/>
                </a:lnTo>
                <a:lnTo>
                  <a:pt x="582778" y="600583"/>
                </a:lnTo>
                <a:lnTo>
                  <a:pt x="583769" y="606023"/>
                </a:lnTo>
                <a:lnTo>
                  <a:pt x="581952" y="609320"/>
                </a:lnTo>
                <a:lnTo>
                  <a:pt x="579641" y="613112"/>
                </a:lnTo>
                <a:lnTo>
                  <a:pt x="575183" y="613936"/>
                </a:lnTo>
                <a:close/>
              </a:path>
              <a:path w="584200" h="724535">
                <a:moveTo>
                  <a:pt x="460806" y="686150"/>
                </a:moveTo>
                <a:lnTo>
                  <a:pt x="456302" y="682353"/>
                </a:lnTo>
                <a:lnTo>
                  <a:pt x="446078" y="665339"/>
                </a:lnTo>
                <a:lnTo>
                  <a:pt x="433331" y="650721"/>
                </a:lnTo>
                <a:lnTo>
                  <a:pt x="418200" y="638606"/>
                </a:lnTo>
                <a:lnTo>
                  <a:pt x="400824" y="629103"/>
                </a:lnTo>
                <a:lnTo>
                  <a:pt x="396952" y="624722"/>
                </a:lnTo>
                <a:lnTo>
                  <a:pt x="397956" y="619397"/>
                </a:lnTo>
                <a:lnTo>
                  <a:pt x="402334" y="615588"/>
                </a:lnTo>
                <a:lnTo>
                  <a:pt x="408585" y="615750"/>
                </a:lnTo>
                <a:lnTo>
                  <a:pt x="444331" y="639799"/>
                </a:lnTo>
                <a:lnTo>
                  <a:pt x="469676" y="674605"/>
                </a:lnTo>
                <a:lnTo>
                  <a:pt x="470001" y="680823"/>
                </a:lnTo>
                <a:lnTo>
                  <a:pt x="466209" y="685156"/>
                </a:lnTo>
                <a:lnTo>
                  <a:pt x="460806" y="686150"/>
                </a:lnTo>
                <a:close/>
              </a:path>
              <a:path w="584200" h="724535">
                <a:moveTo>
                  <a:pt x="484371" y="724227"/>
                </a:moveTo>
                <a:lnTo>
                  <a:pt x="480078" y="721755"/>
                </a:lnTo>
                <a:lnTo>
                  <a:pt x="478922" y="717798"/>
                </a:lnTo>
                <a:lnTo>
                  <a:pt x="478262" y="715325"/>
                </a:lnTo>
                <a:lnTo>
                  <a:pt x="477601" y="713017"/>
                </a:lnTo>
                <a:lnTo>
                  <a:pt x="476941" y="710544"/>
                </a:lnTo>
                <a:lnTo>
                  <a:pt x="475950" y="706587"/>
                </a:lnTo>
                <a:lnTo>
                  <a:pt x="478427" y="702301"/>
                </a:lnTo>
                <a:lnTo>
                  <a:pt x="482390" y="701147"/>
                </a:lnTo>
                <a:lnTo>
                  <a:pt x="486352" y="700158"/>
                </a:lnTo>
                <a:lnTo>
                  <a:pt x="490645" y="702631"/>
                </a:lnTo>
                <a:lnTo>
                  <a:pt x="492462" y="708895"/>
                </a:lnTo>
                <a:lnTo>
                  <a:pt x="493782" y="713841"/>
                </a:lnTo>
                <a:lnTo>
                  <a:pt x="494773" y="717798"/>
                </a:lnTo>
                <a:lnTo>
                  <a:pt x="492296" y="722084"/>
                </a:lnTo>
                <a:lnTo>
                  <a:pt x="488334" y="723238"/>
                </a:lnTo>
                <a:lnTo>
                  <a:pt x="484371" y="724227"/>
                </a:lnTo>
                <a:close/>
              </a:path>
              <a:path w="584200" h="724535">
                <a:moveTo>
                  <a:pt x="483540" y="168470"/>
                </a:moveTo>
                <a:lnTo>
                  <a:pt x="478757" y="164859"/>
                </a:lnTo>
                <a:lnTo>
                  <a:pt x="471446" y="151116"/>
                </a:lnTo>
                <a:lnTo>
                  <a:pt x="462865" y="136524"/>
                </a:lnTo>
                <a:lnTo>
                  <a:pt x="452241" y="123940"/>
                </a:lnTo>
                <a:lnTo>
                  <a:pt x="438800" y="116225"/>
                </a:lnTo>
                <a:lnTo>
                  <a:pt x="434058" y="112400"/>
                </a:lnTo>
                <a:lnTo>
                  <a:pt x="433682" y="106767"/>
                </a:lnTo>
                <a:lnTo>
                  <a:pt x="436896" y="102153"/>
                </a:lnTo>
                <a:lnTo>
                  <a:pt x="442928" y="101388"/>
                </a:lnTo>
                <a:lnTo>
                  <a:pt x="459555" y="110234"/>
                </a:lnTo>
                <a:lnTo>
                  <a:pt x="472545" y="124180"/>
                </a:lnTo>
                <a:lnTo>
                  <a:pt x="483027" y="140661"/>
                </a:lnTo>
                <a:lnTo>
                  <a:pt x="492131" y="157111"/>
                </a:lnTo>
                <a:lnTo>
                  <a:pt x="492735" y="163143"/>
                </a:lnTo>
                <a:lnTo>
                  <a:pt x="489035" y="167414"/>
                </a:lnTo>
                <a:lnTo>
                  <a:pt x="483540" y="168470"/>
                </a:lnTo>
                <a:close/>
              </a:path>
              <a:path w="584200" h="724535">
                <a:moveTo>
                  <a:pt x="491471" y="194369"/>
                </a:moveTo>
                <a:lnTo>
                  <a:pt x="488004" y="190412"/>
                </a:lnTo>
                <a:lnTo>
                  <a:pt x="488004" y="177883"/>
                </a:lnTo>
                <a:lnTo>
                  <a:pt x="491471" y="174751"/>
                </a:lnTo>
                <a:lnTo>
                  <a:pt x="495764" y="174421"/>
                </a:lnTo>
                <a:lnTo>
                  <a:pt x="500057" y="174256"/>
                </a:lnTo>
                <a:lnTo>
                  <a:pt x="503524" y="178213"/>
                </a:lnTo>
                <a:lnTo>
                  <a:pt x="503524" y="190742"/>
                </a:lnTo>
                <a:lnTo>
                  <a:pt x="499892" y="194039"/>
                </a:lnTo>
                <a:lnTo>
                  <a:pt x="491471" y="194369"/>
                </a:lnTo>
                <a:close/>
              </a:path>
              <a:path w="584200" h="724535">
                <a:moveTo>
                  <a:pt x="547472" y="100152"/>
                </a:moveTo>
                <a:lnTo>
                  <a:pt x="508395" y="58051"/>
                </a:lnTo>
                <a:lnTo>
                  <a:pt x="495599" y="7418"/>
                </a:lnTo>
                <a:lnTo>
                  <a:pt x="497743" y="1854"/>
                </a:lnTo>
                <a:lnTo>
                  <a:pt x="502967" y="0"/>
                </a:lnTo>
                <a:lnTo>
                  <a:pt x="508346" y="1854"/>
                </a:lnTo>
                <a:lnTo>
                  <a:pt x="510954" y="7418"/>
                </a:lnTo>
                <a:lnTo>
                  <a:pt x="514339" y="30717"/>
                </a:lnTo>
                <a:lnTo>
                  <a:pt x="522553" y="52116"/>
                </a:lnTo>
                <a:lnTo>
                  <a:pt x="535287" y="71196"/>
                </a:lnTo>
                <a:lnTo>
                  <a:pt x="552232" y="87540"/>
                </a:lnTo>
                <a:lnTo>
                  <a:pt x="554897" y="92671"/>
                </a:lnTo>
                <a:lnTo>
                  <a:pt x="552624" y="97555"/>
                </a:lnTo>
                <a:lnTo>
                  <a:pt x="547472" y="100152"/>
                </a:lnTo>
                <a:close/>
              </a:path>
              <a:path w="584200" h="724535">
                <a:moveTo>
                  <a:pt x="578485" y="113588"/>
                </a:moveTo>
                <a:lnTo>
                  <a:pt x="570725" y="113258"/>
                </a:lnTo>
                <a:lnTo>
                  <a:pt x="567588" y="112434"/>
                </a:lnTo>
                <a:lnTo>
                  <a:pt x="564120" y="110785"/>
                </a:lnTo>
                <a:lnTo>
                  <a:pt x="560323" y="109137"/>
                </a:lnTo>
                <a:lnTo>
                  <a:pt x="559497" y="103696"/>
                </a:lnTo>
                <a:lnTo>
                  <a:pt x="561313" y="100234"/>
                </a:lnTo>
                <a:lnTo>
                  <a:pt x="563625" y="96442"/>
                </a:lnTo>
                <a:lnTo>
                  <a:pt x="568083" y="95618"/>
                </a:lnTo>
                <a:lnTo>
                  <a:pt x="571880" y="97431"/>
                </a:lnTo>
                <a:lnTo>
                  <a:pt x="572244" y="97431"/>
                </a:lnTo>
                <a:lnTo>
                  <a:pt x="573036" y="97761"/>
                </a:lnTo>
                <a:lnTo>
                  <a:pt x="573201" y="97761"/>
                </a:lnTo>
                <a:lnTo>
                  <a:pt x="573366" y="97926"/>
                </a:lnTo>
                <a:lnTo>
                  <a:pt x="574522" y="97926"/>
                </a:lnTo>
                <a:lnTo>
                  <a:pt x="578815" y="98091"/>
                </a:lnTo>
                <a:lnTo>
                  <a:pt x="582117" y="101388"/>
                </a:lnTo>
                <a:lnTo>
                  <a:pt x="582448" y="109796"/>
                </a:lnTo>
                <a:lnTo>
                  <a:pt x="578485" y="113588"/>
                </a:lnTo>
                <a:close/>
              </a:path>
              <a:path w="584200" h="724535">
                <a:moveTo>
                  <a:pt x="572244" y="97431"/>
                </a:moveTo>
                <a:lnTo>
                  <a:pt x="571880" y="97431"/>
                </a:lnTo>
                <a:lnTo>
                  <a:pt x="571055" y="96937"/>
                </a:lnTo>
                <a:lnTo>
                  <a:pt x="572244" y="97431"/>
                </a:lnTo>
                <a:close/>
              </a:path>
            </a:pathLst>
          </a:custGeom>
          <a:solidFill>
            <a:srgbClr val="07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2322" y="1841432"/>
            <a:ext cx="3016250" cy="64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2366010"/>
            <a:ext cx="92583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sirt@micitt.go.cr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micitt.go.c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nsejos de ciberseguridad para navegar en la web."/>
          <p:cNvSpPr txBox="1">
            <a:spLocks noGrp="1"/>
          </p:cNvSpPr>
          <p:nvPr>
            <p:ph type="title"/>
          </p:nvPr>
        </p:nvSpPr>
        <p:spPr>
          <a:xfrm>
            <a:off x="3652321" y="1841432"/>
            <a:ext cx="3419507" cy="6347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10" dirty="0"/>
              <a:t>C</a:t>
            </a:r>
            <a:r>
              <a:rPr spc="65" dirty="0"/>
              <a:t>O</a:t>
            </a:r>
            <a:r>
              <a:rPr spc="135" dirty="0"/>
              <a:t>N</a:t>
            </a:r>
            <a:r>
              <a:rPr spc="155" dirty="0"/>
              <a:t>S</a:t>
            </a:r>
            <a:r>
              <a:rPr spc="-80" dirty="0"/>
              <a:t>E</a:t>
            </a:r>
            <a:r>
              <a:rPr spc="-1580" dirty="0"/>
              <a:t>J</a:t>
            </a:r>
            <a:r>
              <a:rPr lang="es-CR" sz="6075" spc="-1327" baseline="-4801" dirty="0"/>
              <a:t>    </a:t>
            </a:r>
            <a:r>
              <a:rPr lang="es-CR" sz="4050" spc="65" dirty="0"/>
              <a:t>O</a:t>
            </a:r>
            <a:r>
              <a:rPr lang="es-CR" sz="4050" spc="-20" dirty="0"/>
              <a:t>S</a:t>
            </a:r>
            <a:r>
              <a:rPr sz="4050" spc="35" dirty="0"/>
              <a:t> </a:t>
            </a:r>
            <a:r>
              <a:rPr sz="4050" spc="-100" dirty="0"/>
              <a:t>D</a:t>
            </a:r>
            <a:r>
              <a:rPr sz="4050" spc="-254" dirty="0"/>
              <a:t>E</a:t>
            </a:r>
            <a:endParaRPr sz="405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49129" y="2254452"/>
            <a:ext cx="3822700" cy="641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50" spc="-195" dirty="0">
                <a:solidFill>
                  <a:schemeClr val="bg1"/>
                </a:solidFill>
                <a:latin typeface="Trebuchet MS"/>
                <a:cs typeface="Trebuchet MS"/>
              </a:rPr>
              <a:t>CIBERSEGURIDAD</a:t>
            </a:r>
            <a:endParaRPr sz="40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01581" y="2667471"/>
            <a:ext cx="4117975" cy="641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50" spc="-191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CR" sz="6075" spc="-1042" baseline="-4801" dirty="0">
                <a:solidFill>
                  <a:srgbClr val="6F4280"/>
                </a:solidFill>
                <a:latin typeface="Trebuchet MS"/>
                <a:cs typeface="Trebuchet MS"/>
              </a:rPr>
              <a:t>   </a:t>
            </a:r>
            <a:r>
              <a:rPr sz="4050" spc="11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spc="-3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spc="-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1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spc="11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spc="-16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050" spc="-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spc="-38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050" spc="11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spc="-50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-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spc="-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4050" dirty="0">
              <a:latin typeface="Trebuchet MS"/>
              <a:cs typeface="Trebuchet MS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42400" y="3080491"/>
            <a:ext cx="1636395" cy="641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50" spc="-7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40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-265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endParaRPr sz="4050">
              <a:latin typeface="Trebuchet MS"/>
              <a:cs typeface="Trebuchet MS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317278"/>
            <a:ext cx="10287000" cy="7969884"/>
            <a:chOff x="0" y="2317278"/>
            <a:chExt cx="10287000" cy="7969884"/>
          </a:xfrm>
        </p:grpSpPr>
        <p:sp>
          <p:nvSpPr>
            <p:cNvPr id="7" name="object 7"/>
            <p:cNvSpPr/>
            <p:nvPr/>
          </p:nvSpPr>
          <p:spPr>
            <a:xfrm>
              <a:off x="8131874" y="2530024"/>
              <a:ext cx="356870" cy="468630"/>
            </a:xfrm>
            <a:custGeom>
              <a:avLst/>
              <a:gdLst/>
              <a:ahLst/>
              <a:cxnLst/>
              <a:rect l="l" t="t" r="r" b="b"/>
              <a:pathLst>
                <a:path w="356870" h="468630">
                  <a:moveTo>
                    <a:pt x="186383" y="0"/>
                  </a:moveTo>
                  <a:lnTo>
                    <a:pt x="203537" y="6110"/>
                  </a:lnTo>
                  <a:lnTo>
                    <a:pt x="212185" y="24268"/>
                  </a:lnTo>
                  <a:lnTo>
                    <a:pt x="220574" y="71739"/>
                  </a:lnTo>
                  <a:lnTo>
                    <a:pt x="238923" y="114411"/>
                  </a:lnTo>
                  <a:lnTo>
                    <a:pt x="266268" y="151458"/>
                  </a:lnTo>
                  <a:lnTo>
                    <a:pt x="301642" y="182057"/>
                  </a:lnTo>
                  <a:lnTo>
                    <a:pt x="344080" y="205384"/>
                  </a:lnTo>
                  <a:lnTo>
                    <a:pt x="353727" y="214192"/>
                  </a:lnTo>
                  <a:lnTo>
                    <a:pt x="356591" y="226854"/>
                  </a:lnTo>
                  <a:lnTo>
                    <a:pt x="353200" y="239631"/>
                  </a:lnTo>
                  <a:lnTo>
                    <a:pt x="344080" y="248784"/>
                  </a:lnTo>
                  <a:lnTo>
                    <a:pt x="301306" y="276023"/>
                  </a:lnTo>
                  <a:lnTo>
                    <a:pt x="265230" y="310049"/>
                  </a:lnTo>
                  <a:lnTo>
                    <a:pt x="236712" y="349993"/>
                  </a:lnTo>
                  <a:lnTo>
                    <a:pt x="216613" y="394987"/>
                  </a:lnTo>
                  <a:lnTo>
                    <a:pt x="205793" y="444162"/>
                  </a:lnTo>
                  <a:lnTo>
                    <a:pt x="196509" y="462191"/>
                  </a:lnTo>
                  <a:lnTo>
                    <a:pt x="179582" y="468431"/>
                  </a:lnTo>
                  <a:lnTo>
                    <a:pt x="162975" y="462536"/>
                  </a:lnTo>
                  <a:lnTo>
                    <a:pt x="154656" y="444162"/>
                  </a:lnTo>
                  <a:lnTo>
                    <a:pt x="149034" y="405425"/>
                  </a:lnTo>
                  <a:lnTo>
                    <a:pt x="137156" y="369131"/>
                  </a:lnTo>
                  <a:lnTo>
                    <a:pt x="96504" y="305833"/>
                  </a:lnTo>
                  <a:lnTo>
                    <a:pt x="67211" y="278720"/>
                  </a:lnTo>
                  <a:lnTo>
                    <a:pt x="31641" y="255568"/>
                  </a:lnTo>
                  <a:lnTo>
                    <a:pt x="12160" y="246177"/>
                  </a:lnTo>
                  <a:lnTo>
                    <a:pt x="1490" y="235904"/>
                  </a:lnTo>
                  <a:lnTo>
                    <a:pt x="0" y="221736"/>
                  </a:lnTo>
                  <a:lnTo>
                    <a:pt x="6109" y="208286"/>
                  </a:lnTo>
                  <a:lnTo>
                    <a:pt x="18240" y="200170"/>
                  </a:lnTo>
                  <a:lnTo>
                    <a:pt x="48642" y="189389"/>
                  </a:lnTo>
                  <a:lnTo>
                    <a:pt x="75886" y="174310"/>
                  </a:lnTo>
                  <a:lnTo>
                    <a:pt x="123008" y="132692"/>
                  </a:lnTo>
                  <a:lnTo>
                    <a:pt x="149570" y="81068"/>
                  </a:lnTo>
                  <a:lnTo>
                    <a:pt x="161049" y="24268"/>
                  </a:lnTo>
                  <a:lnTo>
                    <a:pt x="169346" y="6024"/>
                  </a:lnTo>
                  <a:lnTo>
                    <a:pt x="186383" y="0"/>
                  </a:lnTo>
                  <a:close/>
                </a:path>
              </a:pathLst>
            </a:custGeom>
            <a:solidFill>
              <a:srgbClr val="6F4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38366" y="2317278"/>
              <a:ext cx="264795" cy="767080"/>
            </a:xfrm>
            <a:custGeom>
              <a:avLst/>
              <a:gdLst/>
              <a:ahLst/>
              <a:cxnLst/>
              <a:rect l="l" t="t" r="r" b="b"/>
              <a:pathLst>
                <a:path w="264795" h="767080">
                  <a:moveTo>
                    <a:pt x="138209" y="0"/>
                  </a:moveTo>
                  <a:lnTo>
                    <a:pt x="151063" y="4586"/>
                  </a:lnTo>
                  <a:lnTo>
                    <a:pt x="157560" y="18172"/>
                  </a:lnTo>
                  <a:lnTo>
                    <a:pt x="166449" y="61474"/>
                  </a:lnTo>
                  <a:lnTo>
                    <a:pt x="186578" y="99011"/>
                  </a:lnTo>
                  <a:lnTo>
                    <a:pt x="216558" y="129560"/>
                  </a:lnTo>
                  <a:lnTo>
                    <a:pt x="255000" y="151900"/>
                  </a:lnTo>
                  <a:lnTo>
                    <a:pt x="262257" y="158533"/>
                  </a:lnTo>
                  <a:lnTo>
                    <a:pt x="264413" y="168041"/>
                  </a:lnTo>
                  <a:lnTo>
                    <a:pt x="261863" y="177607"/>
                  </a:lnTo>
                  <a:lnTo>
                    <a:pt x="255000" y="184412"/>
                  </a:lnTo>
                  <a:lnTo>
                    <a:pt x="216241" y="210368"/>
                  </a:lnTo>
                  <a:lnTo>
                    <a:pt x="185448" y="243915"/>
                  </a:lnTo>
                  <a:lnTo>
                    <a:pt x="163862" y="283788"/>
                  </a:lnTo>
                  <a:lnTo>
                    <a:pt x="152727" y="328722"/>
                  </a:lnTo>
                  <a:lnTo>
                    <a:pt x="145748" y="342222"/>
                  </a:lnTo>
                  <a:lnTo>
                    <a:pt x="133025" y="346895"/>
                  </a:lnTo>
                  <a:lnTo>
                    <a:pt x="120565" y="342481"/>
                  </a:lnTo>
                  <a:lnTo>
                    <a:pt x="114375" y="328722"/>
                  </a:lnTo>
                  <a:lnTo>
                    <a:pt x="104772" y="281926"/>
                  </a:lnTo>
                  <a:lnTo>
                    <a:pt x="82921" y="240867"/>
                  </a:lnTo>
                  <a:lnTo>
                    <a:pt x="50488" y="207198"/>
                  </a:lnTo>
                  <a:lnTo>
                    <a:pt x="9139" y="182572"/>
                  </a:lnTo>
                  <a:lnTo>
                    <a:pt x="1142" y="174873"/>
                  </a:lnTo>
                  <a:lnTo>
                    <a:pt x="0" y="164226"/>
                  </a:lnTo>
                  <a:lnTo>
                    <a:pt x="4557" y="154126"/>
                  </a:lnTo>
                  <a:lnTo>
                    <a:pt x="13661" y="148066"/>
                  </a:lnTo>
                  <a:lnTo>
                    <a:pt x="36094" y="140061"/>
                  </a:lnTo>
                  <a:lnTo>
                    <a:pt x="56203" y="128878"/>
                  </a:lnTo>
                  <a:lnTo>
                    <a:pt x="91145" y="98072"/>
                  </a:lnTo>
                  <a:lnTo>
                    <a:pt x="110730" y="60020"/>
                  </a:lnTo>
                  <a:lnTo>
                    <a:pt x="119208" y="18172"/>
                  </a:lnTo>
                  <a:lnTo>
                    <a:pt x="125441" y="4500"/>
                  </a:lnTo>
                  <a:lnTo>
                    <a:pt x="138209" y="0"/>
                  </a:lnTo>
                  <a:close/>
                </a:path>
                <a:path w="264795" h="767080">
                  <a:moveTo>
                    <a:pt x="129478" y="518655"/>
                  </a:moveTo>
                  <a:lnTo>
                    <a:pt x="142333" y="523242"/>
                  </a:lnTo>
                  <a:lnTo>
                    <a:pt x="148830" y="536828"/>
                  </a:lnTo>
                  <a:lnTo>
                    <a:pt x="154688" y="564871"/>
                  </a:lnTo>
                  <a:lnTo>
                    <a:pt x="167869" y="588989"/>
                  </a:lnTo>
                  <a:lnTo>
                    <a:pt x="187394" y="608535"/>
                  </a:lnTo>
                  <a:lnTo>
                    <a:pt x="212283" y="622862"/>
                  </a:lnTo>
                  <a:lnTo>
                    <a:pt x="219539" y="629408"/>
                  </a:lnTo>
                  <a:lnTo>
                    <a:pt x="221695" y="638888"/>
                  </a:lnTo>
                  <a:lnTo>
                    <a:pt x="219145" y="648482"/>
                  </a:lnTo>
                  <a:lnTo>
                    <a:pt x="212283" y="655374"/>
                  </a:lnTo>
                  <a:lnTo>
                    <a:pt x="187214" y="672185"/>
                  </a:lnTo>
                  <a:lnTo>
                    <a:pt x="167129" y="693828"/>
                  </a:lnTo>
                  <a:lnTo>
                    <a:pt x="152978" y="719554"/>
                  </a:lnTo>
                  <a:lnTo>
                    <a:pt x="145711" y="748615"/>
                  </a:lnTo>
                  <a:lnTo>
                    <a:pt x="138732" y="762115"/>
                  </a:lnTo>
                  <a:lnTo>
                    <a:pt x="126009" y="766788"/>
                  </a:lnTo>
                  <a:lnTo>
                    <a:pt x="113549" y="762374"/>
                  </a:lnTo>
                  <a:lnTo>
                    <a:pt x="107359" y="748615"/>
                  </a:lnTo>
                  <a:lnTo>
                    <a:pt x="101067" y="718241"/>
                  </a:lnTo>
                  <a:lnTo>
                    <a:pt x="86721" y="691719"/>
                  </a:lnTo>
                  <a:lnTo>
                    <a:pt x="65506" y="670029"/>
                  </a:lnTo>
                  <a:lnTo>
                    <a:pt x="38605" y="654147"/>
                  </a:lnTo>
                  <a:lnTo>
                    <a:pt x="30608" y="646448"/>
                  </a:lnTo>
                  <a:lnTo>
                    <a:pt x="29465" y="635801"/>
                  </a:lnTo>
                  <a:lnTo>
                    <a:pt x="34023" y="625701"/>
                  </a:lnTo>
                  <a:lnTo>
                    <a:pt x="43126" y="619641"/>
                  </a:lnTo>
                  <a:lnTo>
                    <a:pt x="57470" y="614549"/>
                  </a:lnTo>
                  <a:lnTo>
                    <a:pt x="70293" y="607430"/>
                  </a:lnTo>
                  <a:lnTo>
                    <a:pt x="99581" y="575755"/>
                  </a:lnTo>
                  <a:lnTo>
                    <a:pt x="110477" y="536828"/>
                  </a:lnTo>
                  <a:lnTo>
                    <a:pt x="116711" y="523155"/>
                  </a:lnTo>
                  <a:lnTo>
                    <a:pt x="129478" y="518655"/>
                  </a:lnTo>
                  <a:close/>
                </a:path>
              </a:pathLst>
            </a:custGeom>
            <a:solidFill>
              <a:srgbClr val="28A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89599" y="2385292"/>
              <a:ext cx="551815" cy="676275"/>
            </a:xfrm>
            <a:custGeom>
              <a:avLst/>
              <a:gdLst/>
              <a:ahLst/>
              <a:cxnLst/>
              <a:rect l="l" t="t" r="r" b="b"/>
              <a:pathLst>
                <a:path w="551815" h="676275">
                  <a:moveTo>
                    <a:pt x="352535" y="415196"/>
                  </a:moveTo>
                  <a:lnTo>
                    <a:pt x="387458" y="448432"/>
                  </a:lnTo>
                  <a:lnTo>
                    <a:pt x="408605" y="484802"/>
                  </a:lnTo>
                  <a:lnTo>
                    <a:pt x="422590" y="524679"/>
                  </a:lnTo>
                  <a:lnTo>
                    <a:pt x="430451" y="566656"/>
                  </a:lnTo>
                  <a:lnTo>
                    <a:pt x="431542" y="575858"/>
                  </a:lnTo>
                  <a:lnTo>
                    <a:pt x="417043" y="575704"/>
                  </a:lnTo>
                  <a:lnTo>
                    <a:pt x="415952" y="566656"/>
                  </a:lnTo>
                  <a:lnTo>
                    <a:pt x="408529" y="527469"/>
                  </a:lnTo>
                  <a:lnTo>
                    <a:pt x="395275" y="490322"/>
                  </a:lnTo>
                  <a:lnTo>
                    <a:pt x="375327" y="456454"/>
                  </a:lnTo>
                  <a:lnTo>
                    <a:pt x="347822" y="427101"/>
                  </a:lnTo>
                  <a:lnTo>
                    <a:pt x="345417" y="422155"/>
                  </a:lnTo>
                  <a:lnTo>
                    <a:pt x="347646" y="417554"/>
                  </a:lnTo>
                  <a:lnTo>
                    <a:pt x="352535" y="415196"/>
                  </a:lnTo>
                  <a:close/>
                </a:path>
                <a:path w="551815" h="676275">
                  <a:moveTo>
                    <a:pt x="312899" y="382934"/>
                  </a:moveTo>
                  <a:lnTo>
                    <a:pt x="316329" y="384927"/>
                  </a:lnTo>
                  <a:lnTo>
                    <a:pt x="321474" y="387841"/>
                  </a:lnTo>
                  <a:lnTo>
                    <a:pt x="326151" y="391368"/>
                  </a:lnTo>
                  <a:lnTo>
                    <a:pt x="333479" y="397809"/>
                  </a:lnTo>
                  <a:lnTo>
                    <a:pt x="333167" y="402717"/>
                  </a:lnTo>
                  <a:lnTo>
                    <a:pt x="327710" y="408084"/>
                  </a:lnTo>
                  <a:lnTo>
                    <a:pt x="323189" y="407931"/>
                  </a:lnTo>
                  <a:lnTo>
                    <a:pt x="320227" y="405324"/>
                  </a:lnTo>
                  <a:lnTo>
                    <a:pt x="316641" y="402103"/>
                  </a:lnTo>
                  <a:lnTo>
                    <a:pt x="313211" y="399803"/>
                  </a:lnTo>
                  <a:lnTo>
                    <a:pt x="309002" y="397349"/>
                  </a:lnTo>
                  <a:lnTo>
                    <a:pt x="305572" y="395509"/>
                  </a:lnTo>
                  <a:lnTo>
                    <a:pt x="304480" y="390908"/>
                  </a:lnTo>
                  <a:lnTo>
                    <a:pt x="306351" y="387534"/>
                  </a:lnTo>
                  <a:lnTo>
                    <a:pt x="308378" y="384161"/>
                  </a:lnTo>
                  <a:lnTo>
                    <a:pt x="312899" y="382934"/>
                  </a:lnTo>
                  <a:close/>
                </a:path>
                <a:path w="551815" h="676275">
                  <a:moveTo>
                    <a:pt x="460833" y="277287"/>
                  </a:moveTo>
                  <a:lnTo>
                    <a:pt x="465062" y="280797"/>
                  </a:lnTo>
                  <a:lnTo>
                    <a:pt x="480338" y="305313"/>
                  </a:lnTo>
                  <a:lnTo>
                    <a:pt x="499341" y="326479"/>
                  </a:lnTo>
                  <a:lnTo>
                    <a:pt x="521823" y="344050"/>
                  </a:lnTo>
                  <a:lnTo>
                    <a:pt x="547535" y="357783"/>
                  </a:lnTo>
                  <a:lnTo>
                    <a:pt x="551213" y="361794"/>
                  </a:lnTo>
                  <a:lnTo>
                    <a:pt x="550302" y="366754"/>
                  </a:lnTo>
                  <a:lnTo>
                    <a:pt x="546176" y="370334"/>
                  </a:lnTo>
                  <a:lnTo>
                    <a:pt x="540207" y="370205"/>
                  </a:lnTo>
                  <a:lnTo>
                    <a:pt x="488973" y="336696"/>
                  </a:lnTo>
                  <a:lnTo>
                    <a:pt x="452589" y="288005"/>
                  </a:lnTo>
                  <a:lnTo>
                    <a:pt x="452258" y="282286"/>
                  </a:lnTo>
                  <a:lnTo>
                    <a:pt x="455785" y="278248"/>
                  </a:lnTo>
                  <a:lnTo>
                    <a:pt x="460833" y="277287"/>
                  </a:lnTo>
                  <a:close/>
                </a:path>
                <a:path w="551815" h="676275">
                  <a:moveTo>
                    <a:pt x="445418" y="237551"/>
                  </a:moveTo>
                  <a:lnTo>
                    <a:pt x="454772" y="261014"/>
                  </a:lnTo>
                  <a:lnTo>
                    <a:pt x="453057" y="264848"/>
                  </a:lnTo>
                  <a:lnTo>
                    <a:pt x="445574" y="266842"/>
                  </a:lnTo>
                  <a:lnTo>
                    <a:pt x="440741" y="264695"/>
                  </a:lnTo>
                  <a:lnTo>
                    <a:pt x="440117" y="260861"/>
                  </a:lnTo>
                  <a:lnTo>
                    <a:pt x="439337" y="256260"/>
                  </a:lnTo>
                  <a:lnTo>
                    <a:pt x="437934" y="251813"/>
                  </a:lnTo>
                  <a:lnTo>
                    <a:pt x="436219" y="247366"/>
                  </a:lnTo>
                  <a:lnTo>
                    <a:pt x="434816" y="243838"/>
                  </a:lnTo>
                  <a:lnTo>
                    <a:pt x="437934" y="239544"/>
                  </a:lnTo>
                  <a:lnTo>
                    <a:pt x="445418" y="237551"/>
                  </a:lnTo>
                  <a:close/>
                </a:path>
                <a:path w="551815" h="676275">
                  <a:moveTo>
                    <a:pt x="37831" y="123208"/>
                  </a:moveTo>
                  <a:lnTo>
                    <a:pt x="75126" y="166105"/>
                  </a:lnTo>
                  <a:lnTo>
                    <a:pt x="90580" y="216694"/>
                  </a:lnTo>
                  <a:lnTo>
                    <a:pt x="89264" y="222383"/>
                  </a:lnTo>
                  <a:lnTo>
                    <a:pt x="84733" y="225397"/>
                  </a:lnTo>
                  <a:lnTo>
                    <a:pt x="79618" y="225018"/>
                  </a:lnTo>
                  <a:lnTo>
                    <a:pt x="76548" y="220528"/>
                  </a:lnTo>
                  <a:lnTo>
                    <a:pt x="71484" y="198344"/>
                  </a:lnTo>
                  <a:lnTo>
                    <a:pt x="63394" y="174981"/>
                  </a:lnTo>
                  <a:lnTo>
                    <a:pt x="51709" y="153458"/>
                  </a:lnTo>
                  <a:lnTo>
                    <a:pt x="35857" y="136795"/>
                  </a:lnTo>
                  <a:lnTo>
                    <a:pt x="32793" y="131748"/>
                  </a:lnTo>
                  <a:lnTo>
                    <a:pt x="33909" y="126443"/>
                  </a:lnTo>
                  <a:lnTo>
                    <a:pt x="37831" y="123208"/>
                  </a:lnTo>
                  <a:close/>
                </a:path>
                <a:path w="551815" h="676275">
                  <a:moveTo>
                    <a:pt x="8107" y="102596"/>
                  </a:moveTo>
                  <a:lnTo>
                    <a:pt x="11692" y="104283"/>
                  </a:lnTo>
                  <a:lnTo>
                    <a:pt x="13719" y="105203"/>
                  </a:lnTo>
                  <a:lnTo>
                    <a:pt x="15746" y="106276"/>
                  </a:lnTo>
                  <a:lnTo>
                    <a:pt x="17773" y="107197"/>
                  </a:lnTo>
                  <a:lnTo>
                    <a:pt x="21358" y="108883"/>
                  </a:lnTo>
                  <a:lnTo>
                    <a:pt x="22294" y="113944"/>
                  </a:lnTo>
                  <a:lnTo>
                    <a:pt x="18240" y="120539"/>
                  </a:lnTo>
                  <a:lnTo>
                    <a:pt x="14031" y="121305"/>
                  </a:lnTo>
                  <a:lnTo>
                    <a:pt x="10445" y="119619"/>
                  </a:lnTo>
                  <a:lnTo>
                    <a:pt x="8418" y="118698"/>
                  </a:lnTo>
                  <a:lnTo>
                    <a:pt x="6392" y="117625"/>
                  </a:lnTo>
                  <a:lnTo>
                    <a:pt x="4365" y="116705"/>
                  </a:lnTo>
                  <a:lnTo>
                    <a:pt x="935" y="115018"/>
                  </a:lnTo>
                  <a:lnTo>
                    <a:pt x="0" y="109957"/>
                  </a:lnTo>
                  <a:lnTo>
                    <a:pt x="1714" y="106890"/>
                  </a:lnTo>
                  <a:lnTo>
                    <a:pt x="3897" y="103363"/>
                  </a:lnTo>
                  <a:lnTo>
                    <a:pt x="8107" y="102596"/>
                  </a:lnTo>
                  <a:close/>
                </a:path>
                <a:path w="551815" h="676275">
                  <a:moveTo>
                    <a:pt x="116104" y="35420"/>
                  </a:moveTo>
                  <a:lnTo>
                    <a:pt x="120358" y="38952"/>
                  </a:lnTo>
                  <a:lnTo>
                    <a:pt x="130011" y="54779"/>
                  </a:lnTo>
                  <a:lnTo>
                    <a:pt x="142048" y="68378"/>
                  </a:lnTo>
                  <a:lnTo>
                    <a:pt x="156335" y="79647"/>
                  </a:lnTo>
                  <a:lnTo>
                    <a:pt x="172741" y="88487"/>
                  </a:lnTo>
                  <a:lnTo>
                    <a:pt x="176398" y="92563"/>
                  </a:lnTo>
                  <a:lnTo>
                    <a:pt x="175450" y="97516"/>
                  </a:lnTo>
                  <a:lnTo>
                    <a:pt x="171316" y="101060"/>
                  </a:lnTo>
                  <a:lnTo>
                    <a:pt x="165414" y="100909"/>
                  </a:lnTo>
                  <a:lnTo>
                    <a:pt x="131661" y="78538"/>
                  </a:lnTo>
                  <a:lnTo>
                    <a:pt x="107729" y="46160"/>
                  </a:lnTo>
                  <a:lnTo>
                    <a:pt x="107422" y="40376"/>
                  </a:lnTo>
                  <a:lnTo>
                    <a:pt x="111003" y="36345"/>
                  </a:lnTo>
                  <a:lnTo>
                    <a:pt x="116104" y="35420"/>
                  </a:lnTo>
                  <a:close/>
                </a:path>
                <a:path w="551815" h="676275">
                  <a:moveTo>
                    <a:pt x="93854" y="0"/>
                  </a:moveTo>
                  <a:lnTo>
                    <a:pt x="97907" y="2300"/>
                  </a:lnTo>
                  <a:lnTo>
                    <a:pt x="98999" y="5980"/>
                  </a:lnTo>
                  <a:lnTo>
                    <a:pt x="99622" y="8281"/>
                  </a:lnTo>
                  <a:lnTo>
                    <a:pt x="100246" y="10428"/>
                  </a:lnTo>
                  <a:lnTo>
                    <a:pt x="100870" y="12728"/>
                  </a:lnTo>
                  <a:lnTo>
                    <a:pt x="101805" y="16409"/>
                  </a:lnTo>
                  <a:lnTo>
                    <a:pt x="99466" y="20396"/>
                  </a:lnTo>
                  <a:lnTo>
                    <a:pt x="95725" y="21470"/>
                  </a:lnTo>
                  <a:lnTo>
                    <a:pt x="91983" y="22390"/>
                  </a:lnTo>
                  <a:lnTo>
                    <a:pt x="87930" y="20089"/>
                  </a:lnTo>
                  <a:lnTo>
                    <a:pt x="86215" y="14262"/>
                  </a:lnTo>
                  <a:lnTo>
                    <a:pt x="84967" y="9661"/>
                  </a:lnTo>
                  <a:lnTo>
                    <a:pt x="84032" y="5980"/>
                  </a:lnTo>
                  <a:lnTo>
                    <a:pt x="86370" y="1993"/>
                  </a:lnTo>
                  <a:lnTo>
                    <a:pt x="90112" y="920"/>
                  </a:lnTo>
                  <a:lnTo>
                    <a:pt x="93854" y="0"/>
                  </a:lnTo>
                  <a:close/>
                </a:path>
                <a:path w="551815" h="676275">
                  <a:moveTo>
                    <a:pt x="94638" y="516983"/>
                  </a:moveTo>
                  <a:lnTo>
                    <a:pt x="99155" y="520342"/>
                  </a:lnTo>
                  <a:lnTo>
                    <a:pt x="106058" y="533126"/>
                  </a:lnTo>
                  <a:lnTo>
                    <a:pt x="114160" y="546701"/>
                  </a:lnTo>
                  <a:lnTo>
                    <a:pt x="124192" y="558406"/>
                  </a:lnTo>
                  <a:lnTo>
                    <a:pt x="136883" y="565583"/>
                  </a:lnTo>
                  <a:lnTo>
                    <a:pt x="141361" y="569141"/>
                  </a:lnTo>
                  <a:lnTo>
                    <a:pt x="141716" y="574382"/>
                  </a:lnTo>
                  <a:lnTo>
                    <a:pt x="138681" y="578673"/>
                  </a:lnTo>
                  <a:lnTo>
                    <a:pt x="132986" y="579385"/>
                  </a:lnTo>
                  <a:lnTo>
                    <a:pt x="117286" y="571156"/>
                  </a:lnTo>
                  <a:lnTo>
                    <a:pt x="105020" y="558183"/>
                  </a:lnTo>
                  <a:lnTo>
                    <a:pt x="95123" y="542852"/>
                  </a:lnTo>
                  <a:lnTo>
                    <a:pt x="86526" y="527550"/>
                  </a:lnTo>
                  <a:lnTo>
                    <a:pt x="85956" y="521938"/>
                  </a:lnTo>
                  <a:lnTo>
                    <a:pt x="89450" y="517965"/>
                  </a:lnTo>
                  <a:lnTo>
                    <a:pt x="94638" y="516983"/>
                  </a:lnTo>
                  <a:close/>
                </a:path>
                <a:path w="551815" h="676275">
                  <a:moveTo>
                    <a:pt x="87150" y="492891"/>
                  </a:moveTo>
                  <a:lnTo>
                    <a:pt x="90424" y="496572"/>
                  </a:lnTo>
                  <a:lnTo>
                    <a:pt x="90424" y="508227"/>
                  </a:lnTo>
                  <a:lnTo>
                    <a:pt x="87150" y="511141"/>
                  </a:lnTo>
                  <a:lnTo>
                    <a:pt x="83096" y="511447"/>
                  </a:lnTo>
                  <a:lnTo>
                    <a:pt x="79043" y="511601"/>
                  </a:lnTo>
                  <a:lnTo>
                    <a:pt x="75769" y="507920"/>
                  </a:lnTo>
                  <a:lnTo>
                    <a:pt x="75769" y="496265"/>
                  </a:lnTo>
                  <a:lnTo>
                    <a:pt x="79199" y="493198"/>
                  </a:lnTo>
                  <a:lnTo>
                    <a:pt x="87150" y="492891"/>
                  </a:lnTo>
                  <a:close/>
                </a:path>
                <a:path w="551815" h="676275">
                  <a:moveTo>
                    <a:pt x="34272" y="580535"/>
                  </a:moveTo>
                  <a:lnTo>
                    <a:pt x="71170" y="619699"/>
                  </a:lnTo>
                  <a:lnTo>
                    <a:pt x="83252" y="666799"/>
                  </a:lnTo>
                  <a:lnTo>
                    <a:pt x="83720" y="676000"/>
                  </a:lnTo>
                  <a:lnTo>
                    <a:pt x="69065" y="676000"/>
                  </a:lnTo>
                  <a:lnTo>
                    <a:pt x="68753" y="666799"/>
                  </a:lnTo>
                  <a:lnTo>
                    <a:pt x="65557" y="645125"/>
                  </a:lnTo>
                  <a:lnTo>
                    <a:pt x="57801" y="625220"/>
                  </a:lnTo>
                  <a:lnTo>
                    <a:pt x="45777" y="607471"/>
                  </a:lnTo>
                  <a:lnTo>
                    <a:pt x="29777" y="592267"/>
                  </a:lnTo>
                  <a:lnTo>
                    <a:pt x="27261" y="587494"/>
                  </a:lnTo>
                  <a:lnTo>
                    <a:pt x="29407" y="582950"/>
                  </a:lnTo>
                  <a:lnTo>
                    <a:pt x="34272" y="580535"/>
                  </a:lnTo>
                  <a:close/>
                </a:path>
                <a:path w="551815" h="676275">
                  <a:moveTo>
                    <a:pt x="4988" y="568036"/>
                  </a:moveTo>
                  <a:lnTo>
                    <a:pt x="12316" y="568343"/>
                  </a:lnTo>
                  <a:lnTo>
                    <a:pt x="15278" y="569110"/>
                  </a:lnTo>
                  <a:lnTo>
                    <a:pt x="18552" y="570644"/>
                  </a:lnTo>
                  <a:lnTo>
                    <a:pt x="22138" y="572177"/>
                  </a:lnTo>
                  <a:lnTo>
                    <a:pt x="22917" y="577238"/>
                  </a:lnTo>
                  <a:lnTo>
                    <a:pt x="21202" y="580458"/>
                  </a:lnTo>
                  <a:lnTo>
                    <a:pt x="19020" y="583986"/>
                  </a:lnTo>
                  <a:lnTo>
                    <a:pt x="14810" y="584752"/>
                  </a:lnTo>
                  <a:lnTo>
                    <a:pt x="11225" y="583065"/>
                  </a:lnTo>
                  <a:lnTo>
                    <a:pt x="10882" y="583065"/>
                  </a:lnTo>
                  <a:lnTo>
                    <a:pt x="10133" y="582759"/>
                  </a:lnTo>
                  <a:lnTo>
                    <a:pt x="9977" y="582759"/>
                  </a:lnTo>
                  <a:lnTo>
                    <a:pt x="9821" y="582605"/>
                  </a:lnTo>
                  <a:lnTo>
                    <a:pt x="8730" y="582605"/>
                  </a:lnTo>
                  <a:lnTo>
                    <a:pt x="4677" y="582452"/>
                  </a:lnTo>
                  <a:lnTo>
                    <a:pt x="1559" y="579385"/>
                  </a:lnTo>
                  <a:lnTo>
                    <a:pt x="1247" y="571564"/>
                  </a:lnTo>
                  <a:lnTo>
                    <a:pt x="4988" y="568036"/>
                  </a:lnTo>
                  <a:close/>
                </a:path>
                <a:path w="551815" h="676275">
                  <a:moveTo>
                    <a:pt x="10882" y="583065"/>
                  </a:moveTo>
                  <a:lnTo>
                    <a:pt x="11225" y="583065"/>
                  </a:lnTo>
                  <a:lnTo>
                    <a:pt x="12004" y="583526"/>
                  </a:lnTo>
                  <a:lnTo>
                    <a:pt x="10882" y="5830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073" y="4115614"/>
              <a:ext cx="4900295" cy="4992370"/>
            </a:xfrm>
            <a:custGeom>
              <a:avLst/>
              <a:gdLst/>
              <a:ahLst/>
              <a:cxnLst/>
              <a:rect l="l" t="t" r="r" b="b"/>
              <a:pathLst>
                <a:path w="4900295" h="4992370">
                  <a:moveTo>
                    <a:pt x="4175791" y="4991875"/>
                  </a:moveTo>
                  <a:lnTo>
                    <a:pt x="723883" y="4991875"/>
                  </a:lnTo>
                  <a:lnTo>
                    <a:pt x="671764" y="4989997"/>
                  </a:lnTo>
                  <a:lnTo>
                    <a:pt x="620201" y="4984413"/>
                  </a:lnTo>
                  <a:lnTo>
                    <a:pt x="569393" y="4975198"/>
                  </a:lnTo>
                  <a:lnTo>
                    <a:pt x="519523" y="4962427"/>
                  </a:lnTo>
                  <a:lnTo>
                    <a:pt x="470773" y="4946178"/>
                  </a:lnTo>
                  <a:lnTo>
                    <a:pt x="423326" y="4926524"/>
                  </a:lnTo>
                  <a:lnTo>
                    <a:pt x="377364" y="4903543"/>
                  </a:lnTo>
                  <a:lnTo>
                    <a:pt x="333071" y="4877309"/>
                  </a:lnTo>
                  <a:lnTo>
                    <a:pt x="290628" y="4847899"/>
                  </a:lnTo>
                  <a:lnTo>
                    <a:pt x="250218" y="4815387"/>
                  </a:lnTo>
                  <a:lnTo>
                    <a:pt x="212025" y="4779850"/>
                  </a:lnTo>
                  <a:lnTo>
                    <a:pt x="176488" y="4741656"/>
                  </a:lnTo>
                  <a:lnTo>
                    <a:pt x="143976" y="4701247"/>
                  </a:lnTo>
                  <a:lnTo>
                    <a:pt x="114565" y="4658804"/>
                  </a:lnTo>
                  <a:lnTo>
                    <a:pt x="88332" y="4614511"/>
                  </a:lnTo>
                  <a:lnTo>
                    <a:pt x="65350" y="4568549"/>
                  </a:lnTo>
                  <a:lnTo>
                    <a:pt x="45697" y="4521102"/>
                  </a:lnTo>
                  <a:lnTo>
                    <a:pt x="29448" y="4472352"/>
                  </a:lnTo>
                  <a:lnTo>
                    <a:pt x="16678" y="4422482"/>
                  </a:lnTo>
                  <a:lnTo>
                    <a:pt x="7462" y="4371674"/>
                  </a:lnTo>
                  <a:lnTo>
                    <a:pt x="1878" y="4320111"/>
                  </a:lnTo>
                  <a:lnTo>
                    <a:pt x="0" y="4267976"/>
                  </a:lnTo>
                  <a:lnTo>
                    <a:pt x="0" y="723899"/>
                  </a:lnTo>
                  <a:lnTo>
                    <a:pt x="1878" y="671764"/>
                  </a:lnTo>
                  <a:lnTo>
                    <a:pt x="7462" y="620201"/>
                  </a:lnTo>
                  <a:lnTo>
                    <a:pt x="16678" y="569393"/>
                  </a:lnTo>
                  <a:lnTo>
                    <a:pt x="29448" y="519523"/>
                  </a:lnTo>
                  <a:lnTo>
                    <a:pt x="45697" y="470773"/>
                  </a:lnTo>
                  <a:lnTo>
                    <a:pt x="65350" y="423326"/>
                  </a:lnTo>
                  <a:lnTo>
                    <a:pt x="88332" y="377364"/>
                  </a:lnTo>
                  <a:lnTo>
                    <a:pt x="114565" y="333071"/>
                  </a:lnTo>
                  <a:lnTo>
                    <a:pt x="143976" y="290628"/>
                  </a:lnTo>
                  <a:lnTo>
                    <a:pt x="176488" y="250219"/>
                  </a:lnTo>
                  <a:lnTo>
                    <a:pt x="212025" y="212025"/>
                  </a:lnTo>
                  <a:lnTo>
                    <a:pt x="250218" y="176488"/>
                  </a:lnTo>
                  <a:lnTo>
                    <a:pt x="290628" y="143976"/>
                  </a:lnTo>
                  <a:lnTo>
                    <a:pt x="333071" y="114565"/>
                  </a:lnTo>
                  <a:lnTo>
                    <a:pt x="377364" y="88332"/>
                  </a:lnTo>
                  <a:lnTo>
                    <a:pt x="423326" y="65350"/>
                  </a:lnTo>
                  <a:lnTo>
                    <a:pt x="470773" y="45697"/>
                  </a:lnTo>
                  <a:lnTo>
                    <a:pt x="519523" y="29448"/>
                  </a:lnTo>
                  <a:lnTo>
                    <a:pt x="569393" y="16678"/>
                  </a:lnTo>
                  <a:lnTo>
                    <a:pt x="620201" y="7462"/>
                  </a:lnTo>
                  <a:lnTo>
                    <a:pt x="671764" y="1878"/>
                  </a:lnTo>
                  <a:lnTo>
                    <a:pt x="723899" y="0"/>
                  </a:lnTo>
                  <a:lnTo>
                    <a:pt x="4175774" y="0"/>
                  </a:lnTo>
                  <a:lnTo>
                    <a:pt x="4227910" y="1878"/>
                  </a:lnTo>
                  <a:lnTo>
                    <a:pt x="4279473" y="7462"/>
                  </a:lnTo>
                  <a:lnTo>
                    <a:pt x="4330280" y="16678"/>
                  </a:lnTo>
                  <a:lnTo>
                    <a:pt x="4380151" y="29448"/>
                  </a:lnTo>
                  <a:lnTo>
                    <a:pt x="4428901" y="45697"/>
                  </a:lnTo>
                  <a:lnTo>
                    <a:pt x="4476348" y="65350"/>
                  </a:lnTo>
                  <a:lnTo>
                    <a:pt x="4522309" y="88332"/>
                  </a:lnTo>
                  <a:lnTo>
                    <a:pt x="4566603" y="114565"/>
                  </a:lnTo>
                  <a:lnTo>
                    <a:pt x="4609045" y="143976"/>
                  </a:lnTo>
                  <a:lnTo>
                    <a:pt x="4649455" y="176488"/>
                  </a:lnTo>
                  <a:lnTo>
                    <a:pt x="4687649" y="212025"/>
                  </a:lnTo>
                  <a:lnTo>
                    <a:pt x="4723186" y="250219"/>
                  </a:lnTo>
                  <a:lnTo>
                    <a:pt x="4755697" y="290628"/>
                  </a:lnTo>
                  <a:lnTo>
                    <a:pt x="4785108" y="333071"/>
                  </a:lnTo>
                  <a:lnTo>
                    <a:pt x="4811342" y="377364"/>
                  </a:lnTo>
                  <a:lnTo>
                    <a:pt x="4834323" y="423326"/>
                  </a:lnTo>
                  <a:lnTo>
                    <a:pt x="4853976" y="470773"/>
                  </a:lnTo>
                  <a:lnTo>
                    <a:pt x="4870226" y="519523"/>
                  </a:lnTo>
                  <a:lnTo>
                    <a:pt x="4882996" y="569393"/>
                  </a:lnTo>
                  <a:lnTo>
                    <a:pt x="4892211" y="620201"/>
                  </a:lnTo>
                  <a:lnTo>
                    <a:pt x="4897796" y="671764"/>
                  </a:lnTo>
                  <a:lnTo>
                    <a:pt x="4899674" y="723899"/>
                  </a:lnTo>
                  <a:lnTo>
                    <a:pt x="4899674" y="4267976"/>
                  </a:lnTo>
                  <a:lnTo>
                    <a:pt x="4897796" y="4320111"/>
                  </a:lnTo>
                  <a:lnTo>
                    <a:pt x="4892211" y="4371674"/>
                  </a:lnTo>
                  <a:lnTo>
                    <a:pt x="4882996" y="4422482"/>
                  </a:lnTo>
                  <a:lnTo>
                    <a:pt x="4870226" y="4472352"/>
                  </a:lnTo>
                  <a:lnTo>
                    <a:pt x="4853976" y="4521102"/>
                  </a:lnTo>
                  <a:lnTo>
                    <a:pt x="4834323" y="4568549"/>
                  </a:lnTo>
                  <a:lnTo>
                    <a:pt x="4811342" y="4614511"/>
                  </a:lnTo>
                  <a:lnTo>
                    <a:pt x="4785108" y="4658804"/>
                  </a:lnTo>
                  <a:lnTo>
                    <a:pt x="4755697" y="4701247"/>
                  </a:lnTo>
                  <a:lnTo>
                    <a:pt x="4723186" y="4741656"/>
                  </a:lnTo>
                  <a:lnTo>
                    <a:pt x="4687649" y="4779850"/>
                  </a:lnTo>
                  <a:lnTo>
                    <a:pt x="4649455" y="4815387"/>
                  </a:lnTo>
                  <a:lnTo>
                    <a:pt x="4609045" y="4847899"/>
                  </a:lnTo>
                  <a:lnTo>
                    <a:pt x="4566603" y="4877309"/>
                  </a:lnTo>
                  <a:lnTo>
                    <a:pt x="4522309" y="4903543"/>
                  </a:lnTo>
                  <a:lnTo>
                    <a:pt x="4476348" y="4926524"/>
                  </a:lnTo>
                  <a:lnTo>
                    <a:pt x="4428901" y="4946178"/>
                  </a:lnTo>
                  <a:lnTo>
                    <a:pt x="4380151" y="4962427"/>
                  </a:lnTo>
                  <a:lnTo>
                    <a:pt x="4330280" y="4975198"/>
                  </a:lnTo>
                  <a:lnTo>
                    <a:pt x="4279473" y="4984413"/>
                  </a:lnTo>
                  <a:lnTo>
                    <a:pt x="4227910" y="4989997"/>
                  </a:lnTo>
                  <a:lnTo>
                    <a:pt x="4175791" y="4991875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64166" y="4038850"/>
              <a:ext cx="695325" cy="476250"/>
            </a:xfrm>
            <a:custGeom>
              <a:avLst/>
              <a:gdLst/>
              <a:ahLst/>
              <a:cxnLst/>
              <a:rect l="l" t="t" r="r" b="b"/>
              <a:pathLst>
                <a:path w="695325" h="476250">
                  <a:moveTo>
                    <a:pt x="475768" y="476171"/>
                  </a:moveTo>
                  <a:lnTo>
                    <a:pt x="287848" y="476171"/>
                  </a:lnTo>
                  <a:lnTo>
                    <a:pt x="276924" y="475215"/>
                  </a:lnTo>
                  <a:lnTo>
                    <a:pt x="240126" y="451343"/>
                  </a:lnTo>
                  <a:lnTo>
                    <a:pt x="236832" y="436584"/>
                  </a:lnTo>
                  <a:lnTo>
                    <a:pt x="237742" y="428544"/>
                  </a:lnTo>
                  <a:lnTo>
                    <a:pt x="266252" y="396539"/>
                  </a:lnTo>
                  <a:lnTo>
                    <a:pt x="279228" y="394348"/>
                  </a:lnTo>
                  <a:lnTo>
                    <a:pt x="279228" y="309478"/>
                  </a:lnTo>
                  <a:lnTo>
                    <a:pt x="182426" y="309478"/>
                  </a:lnTo>
                  <a:lnTo>
                    <a:pt x="0" y="0"/>
                  </a:lnTo>
                  <a:lnTo>
                    <a:pt x="695325" y="5715"/>
                  </a:lnTo>
                  <a:lnTo>
                    <a:pt x="621278" y="309382"/>
                  </a:lnTo>
                  <a:lnTo>
                    <a:pt x="501437" y="309382"/>
                  </a:lnTo>
                  <a:lnTo>
                    <a:pt x="296183" y="309478"/>
                  </a:lnTo>
                  <a:lnTo>
                    <a:pt x="296143" y="405493"/>
                  </a:lnTo>
                  <a:lnTo>
                    <a:pt x="295236" y="407684"/>
                  </a:lnTo>
                  <a:lnTo>
                    <a:pt x="291636" y="410922"/>
                  </a:lnTo>
                  <a:lnTo>
                    <a:pt x="290321" y="411399"/>
                  </a:lnTo>
                  <a:lnTo>
                    <a:pt x="279702" y="411399"/>
                  </a:lnTo>
                  <a:lnTo>
                    <a:pt x="273735" y="412161"/>
                  </a:lnTo>
                  <a:lnTo>
                    <a:pt x="267767" y="415685"/>
                  </a:lnTo>
                  <a:lnTo>
                    <a:pt x="265684" y="417114"/>
                  </a:lnTo>
                  <a:lnTo>
                    <a:pt x="256022" y="424829"/>
                  </a:lnTo>
                  <a:lnTo>
                    <a:pt x="253181" y="438070"/>
                  </a:lnTo>
                  <a:lnTo>
                    <a:pt x="254223" y="442928"/>
                  </a:lnTo>
                  <a:lnTo>
                    <a:pt x="287753" y="459025"/>
                  </a:lnTo>
                  <a:lnTo>
                    <a:pt x="513118" y="459025"/>
                  </a:lnTo>
                  <a:lnTo>
                    <a:pt x="512708" y="459597"/>
                  </a:lnTo>
                  <a:lnTo>
                    <a:pt x="505072" y="466647"/>
                  </a:lnTo>
                  <a:lnTo>
                    <a:pt x="496156" y="471849"/>
                  </a:lnTo>
                  <a:lnTo>
                    <a:pt x="486282" y="475068"/>
                  </a:lnTo>
                  <a:lnTo>
                    <a:pt x="475768" y="476171"/>
                  </a:lnTo>
                  <a:close/>
                </a:path>
                <a:path w="695325" h="476250">
                  <a:moveTo>
                    <a:pt x="621255" y="309478"/>
                  </a:moveTo>
                  <a:close/>
                </a:path>
                <a:path w="695325" h="476250">
                  <a:moveTo>
                    <a:pt x="513118" y="459025"/>
                  </a:moveTo>
                  <a:lnTo>
                    <a:pt x="475768" y="459025"/>
                  </a:lnTo>
                  <a:lnTo>
                    <a:pt x="482657" y="458310"/>
                  </a:lnTo>
                  <a:lnTo>
                    <a:pt x="489112" y="456227"/>
                  </a:lnTo>
                  <a:lnTo>
                    <a:pt x="494909" y="452877"/>
                  </a:lnTo>
                  <a:lnTo>
                    <a:pt x="499827" y="448357"/>
                  </a:lnTo>
                  <a:lnTo>
                    <a:pt x="504468" y="443023"/>
                  </a:lnTo>
                  <a:lnTo>
                    <a:pt x="506738" y="436330"/>
                  </a:lnTo>
                  <a:lnTo>
                    <a:pt x="505983" y="430640"/>
                  </a:lnTo>
                  <a:lnTo>
                    <a:pt x="476999" y="409684"/>
                  </a:lnTo>
                  <a:lnTo>
                    <a:pt x="473779" y="405493"/>
                  </a:lnTo>
                  <a:lnTo>
                    <a:pt x="474058" y="400826"/>
                  </a:lnTo>
                  <a:lnTo>
                    <a:pt x="484103" y="309478"/>
                  </a:lnTo>
                  <a:lnTo>
                    <a:pt x="501426" y="309478"/>
                  </a:lnTo>
                  <a:lnTo>
                    <a:pt x="492060" y="394920"/>
                  </a:lnTo>
                  <a:lnTo>
                    <a:pt x="503464" y="400114"/>
                  </a:lnTo>
                  <a:lnTo>
                    <a:pt x="523058" y="436584"/>
                  </a:lnTo>
                  <a:lnTo>
                    <a:pt x="521410" y="444487"/>
                  </a:lnTo>
                  <a:lnTo>
                    <a:pt x="517916" y="452341"/>
                  </a:lnTo>
                  <a:lnTo>
                    <a:pt x="513118" y="459025"/>
                  </a:lnTo>
                  <a:close/>
                </a:path>
                <a:path w="695325" h="476250">
                  <a:moveTo>
                    <a:pt x="289268" y="411780"/>
                  </a:moveTo>
                  <a:lnTo>
                    <a:pt x="286900" y="411494"/>
                  </a:lnTo>
                  <a:lnTo>
                    <a:pt x="286048" y="411494"/>
                  </a:lnTo>
                  <a:lnTo>
                    <a:pt x="285006" y="411399"/>
                  </a:lnTo>
                  <a:lnTo>
                    <a:pt x="290321" y="411399"/>
                  </a:lnTo>
                  <a:lnTo>
                    <a:pt x="289268" y="411780"/>
                  </a:lnTo>
                  <a:close/>
                </a:path>
              </a:pathLst>
            </a:custGeom>
            <a:solidFill>
              <a:srgbClr val="1CA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6709" y="4082952"/>
              <a:ext cx="670560" cy="225425"/>
            </a:xfrm>
            <a:custGeom>
              <a:avLst/>
              <a:gdLst/>
              <a:ahLst/>
              <a:cxnLst/>
              <a:rect l="l" t="t" r="r" b="b"/>
              <a:pathLst>
                <a:path w="670560" h="225425">
                  <a:moveTo>
                    <a:pt x="666151" y="17145"/>
                  </a:moveTo>
                  <a:lnTo>
                    <a:pt x="3788" y="17145"/>
                  </a:lnTo>
                  <a:lnTo>
                    <a:pt x="0" y="13335"/>
                  </a:lnTo>
                  <a:lnTo>
                    <a:pt x="0" y="3810"/>
                  </a:lnTo>
                  <a:lnTo>
                    <a:pt x="3788" y="0"/>
                  </a:lnTo>
                  <a:lnTo>
                    <a:pt x="666057" y="0"/>
                  </a:lnTo>
                  <a:lnTo>
                    <a:pt x="669940" y="3810"/>
                  </a:lnTo>
                  <a:lnTo>
                    <a:pt x="669940" y="13335"/>
                  </a:lnTo>
                  <a:lnTo>
                    <a:pt x="666151" y="17145"/>
                  </a:lnTo>
                  <a:close/>
                </a:path>
                <a:path w="670560" h="225425">
                  <a:moveTo>
                    <a:pt x="541645" y="167860"/>
                  </a:moveTo>
                  <a:lnTo>
                    <a:pt x="536583" y="164306"/>
                  </a:lnTo>
                  <a:lnTo>
                    <a:pt x="535819" y="157644"/>
                  </a:lnTo>
                  <a:lnTo>
                    <a:pt x="538093" y="150309"/>
                  </a:lnTo>
                  <a:lnTo>
                    <a:pt x="540271" y="142975"/>
                  </a:lnTo>
                  <a:lnTo>
                    <a:pt x="542544" y="135640"/>
                  </a:lnTo>
                  <a:lnTo>
                    <a:pt x="546891" y="130394"/>
                  </a:lnTo>
                  <a:lnTo>
                    <a:pt x="553165" y="129961"/>
                  </a:lnTo>
                  <a:lnTo>
                    <a:pt x="558248" y="133510"/>
                  </a:lnTo>
                  <a:lnTo>
                    <a:pt x="559025" y="140212"/>
                  </a:lnTo>
                  <a:lnTo>
                    <a:pt x="556752" y="147547"/>
                  </a:lnTo>
                  <a:lnTo>
                    <a:pt x="554574" y="154881"/>
                  </a:lnTo>
                  <a:lnTo>
                    <a:pt x="552300" y="162216"/>
                  </a:lnTo>
                  <a:lnTo>
                    <a:pt x="547914" y="167449"/>
                  </a:lnTo>
                  <a:lnTo>
                    <a:pt x="541645" y="167860"/>
                  </a:lnTo>
                  <a:close/>
                </a:path>
                <a:path w="670560" h="225425">
                  <a:moveTo>
                    <a:pt x="588861" y="144380"/>
                  </a:moveTo>
                  <a:lnTo>
                    <a:pt x="583693" y="140790"/>
                  </a:lnTo>
                  <a:lnTo>
                    <a:pt x="582610" y="134021"/>
                  </a:lnTo>
                  <a:lnTo>
                    <a:pt x="584504" y="126115"/>
                  </a:lnTo>
                  <a:lnTo>
                    <a:pt x="586494" y="118209"/>
                  </a:lnTo>
                  <a:lnTo>
                    <a:pt x="588388" y="110303"/>
                  </a:lnTo>
                  <a:lnTo>
                    <a:pt x="592455" y="104963"/>
                  </a:lnTo>
                  <a:lnTo>
                    <a:pt x="598617" y="104516"/>
                  </a:lnTo>
                  <a:lnTo>
                    <a:pt x="603785" y="108106"/>
                  </a:lnTo>
                  <a:lnTo>
                    <a:pt x="604869" y="114875"/>
                  </a:lnTo>
                  <a:lnTo>
                    <a:pt x="602974" y="122781"/>
                  </a:lnTo>
                  <a:lnTo>
                    <a:pt x="600985" y="130687"/>
                  </a:lnTo>
                  <a:lnTo>
                    <a:pt x="599091" y="138593"/>
                  </a:lnTo>
                  <a:lnTo>
                    <a:pt x="595024" y="143933"/>
                  </a:lnTo>
                  <a:lnTo>
                    <a:pt x="588861" y="144380"/>
                  </a:lnTo>
                  <a:close/>
                </a:path>
                <a:path w="670560" h="225425">
                  <a:moveTo>
                    <a:pt x="571718" y="204985"/>
                  </a:moveTo>
                  <a:lnTo>
                    <a:pt x="562814" y="202603"/>
                  </a:lnTo>
                  <a:lnTo>
                    <a:pt x="559688" y="197555"/>
                  </a:lnTo>
                  <a:lnTo>
                    <a:pt x="561109" y="193173"/>
                  </a:lnTo>
                  <a:lnTo>
                    <a:pt x="563003" y="187458"/>
                  </a:lnTo>
                  <a:lnTo>
                    <a:pt x="564803" y="181743"/>
                  </a:lnTo>
                  <a:lnTo>
                    <a:pt x="566697" y="176028"/>
                  </a:lnTo>
                  <a:lnTo>
                    <a:pt x="568118" y="171646"/>
                  </a:lnTo>
                  <a:lnTo>
                    <a:pt x="572570" y="168788"/>
                  </a:lnTo>
                  <a:lnTo>
                    <a:pt x="581473" y="171170"/>
                  </a:lnTo>
                  <a:lnTo>
                    <a:pt x="584599" y="176123"/>
                  </a:lnTo>
                  <a:lnTo>
                    <a:pt x="583178" y="180600"/>
                  </a:lnTo>
                  <a:lnTo>
                    <a:pt x="581284" y="186315"/>
                  </a:lnTo>
                  <a:lnTo>
                    <a:pt x="579484" y="192030"/>
                  </a:lnTo>
                  <a:lnTo>
                    <a:pt x="577590" y="197745"/>
                  </a:lnTo>
                  <a:lnTo>
                    <a:pt x="576169" y="202127"/>
                  </a:lnTo>
                  <a:lnTo>
                    <a:pt x="571718" y="204985"/>
                  </a:lnTo>
                  <a:close/>
                </a:path>
                <a:path w="670560" h="225425">
                  <a:moveTo>
                    <a:pt x="526655" y="225143"/>
                  </a:moveTo>
                  <a:lnTo>
                    <a:pt x="521576" y="221593"/>
                  </a:lnTo>
                  <a:lnTo>
                    <a:pt x="520759" y="214891"/>
                  </a:lnTo>
                  <a:lnTo>
                    <a:pt x="522559" y="208700"/>
                  </a:lnTo>
                  <a:lnTo>
                    <a:pt x="524453" y="202508"/>
                  </a:lnTo>
                  <a:lnTo>
                    <a:pt x="526253" y="196317"/>
                  </a:lnTo>
                  <a:lnTo>
                    <a:pt x="530586" y="191070"/>
                  </a:lnTo>
                  <a:lnTo>
                    <a:pt x="536838" y="190637"/>
                  </a:lnTo>
                  <a:lnTo>
                    <a:pt x="541917" y="194187"/>
                  </a:lnTo>
                  <a:lnTo>
                    <a:pt x="542734" y="200889"/>
                  </a:lnTo>
                  <a:lnTo>
                    <a:pt x="540934" y="207080"/>
                  </a:lnTo>
                  <a:lnTo>
                    <a:pt x="539040" y="213272"/>
                  </a:lnTo>
                  <a:lnTo>
                    <a:pt x="537240" y="219463"/>
                  </a:lnTo>
                  <a:lnTo>
                    <a:pt x="532907" y="224710"/>
                  </a:lnTo>
                  <a:lnTo>
                    <a:pt x="526655" y="225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3940" y="8622261"/>
              <a:ext cx="281940" cy="372110"/>
            </a:xfrm>
            <a:custGeom>
              <a:avLst/>
              <a:gdLst/>
              <a:ahLst/>
              <a:cxnLst/>
              <a:rect l="l" t="t" r="r" b="b"/>
              <a:pathLst>
                <a:path w="281939" h="372109">
                  <a:moveTo>
                    <a:pt x="134542" y="372047"/>
                  </a:moveTo>
                  <a:lnTo>
                    <a:pt x="120982" y="367194"/>
                  </a:lnTo>
                  <a:lnTo>
                    <a:pt x="114147" y="352772"/>
                  </a:lnTo>
                  <a:lnTo>
                    <a:pt x="104598" y="306212"/>
                  </a:lnTo>
                  <a:lnTo>
                    <a:pt x="83045" y="265865"/>
                  </a:lnTo>
                  <a:lnTo>
                    <a:pt x="50979" y="233009"/>
                  </a:lnTo>
                  <a:lnTo>
                    <a:pt x="9889" y="208922"/>
                  </a:lnTo>
                  <a:lnTo>
                    <a:pt x="2264" y="201926"/>
                  </a:lnTo>
                  <a:lnTo>
                    <a:pt x="0" y="191870"/>
                  </a:lnTo>
                  <a:lnTo>
                    <a:pt x="2680" y="181722"/>
                  </a:lnTo>
                  <a:lnTo>
                    <a:pt x="9889" y="174452"/>
                  </a:lnTo>
                  <a:lnTo>
                    <a:pt x="51352" y="146540"/>
                  </a:lnTo>
                  <a:lnTo>
                    <a:pt x="84277" y="110475"/>
                  </a:lnTo>
                  <a:lnTo>
                    <a:pt x="107336" y="67604"/>
                  </a:lnTo>
                  <a:lnTo>
                    <a:pt x="119199" y="19275"/>
                  </a:lnTo>
                  <a:lnTo>
                    <a:pt x="126538" y="4955"/>
                  </a:lnTo>
                  <a:lnTo>
                    <a:pt x="139918" y="0"/>
                  </a:lnTo>
                  <a:lnTo>
                    <a:pt x="153045" y="4681"/>
                  </a:lnTo>
                  <a:lnTo>
                    <a:pt x="159621" y="19275"/>
                  </a:lnTo>
                  <a:lnTo>
                    <a:pt x="164065" y="50042"/>
                  </a:lnTo>
                  <a:lnTo>
                    <a:pt x="173454" y="78867"/>
                  </a:lnTo>
                  <a:lnTo>
                    <a:pt x="205588" y="129141"/>
                  </a:lnTo>
                  <a:lnTo>
                    <a:pt x="242327" y="160429"/>
                  </a:lnTo>
                  <a:lnTo>
                    <a:pt x="272258" y="176523"/>
                  </a:lnTo>
                  <a:lnTo>
                    <a:pt x="280692" y="184681"/>
                  </a:lnTo>
                  <a:lnTo>
                    <a:pt x="281871" y="195935"/>
                  </a:lnTo>
                  <a:lnTo>
                    <a:pt x="277041" y="206617"/>
                  </a:lnTo>
                  <a:lnTo>
                    <a:pt x="267452" y="213063"/>
                  </a:lnTo>
                  <a:lnTo>
                    <a:pt x="243421" y="221626"/>
                  </a:lnTo>
                  <a:lnTo>
                    <a:pt x="221886" y="233603"/>
                  </a:lnTo>
                  <a:lnTo>
                    <a:pt x="184638" y="266657"/>
                  </a:lnTo>
                  <a:lnTo>
                    <a:pt x="163641" y="307659"/>
                  </a:lnTo>
                  <a:lnTo>
                    <a:pt x="154568" y="352772"/>
                  </a:lnTo>
                  <a:lnTo>
                    <a:pt x="148010" y="367262"/>
                  </a:lnTo>
                  <a:lnTo>
                    <a:pt x="134542" y="372047"/>
                  </a:lnTo>
                  <a:close/>
                </a:path>
              </a:pathLst>
            </a:custGeom>
            <a:solidFill>
              <a:srgbClr val="28A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8810" y="8554265"/>
              <a:ext cx="209550" cy="609600"/>
            </a:xfrm>
            <a:custGeom>
              <a:avLst/>
              <a:gdLst/>
              <a:ahLst/>
              <a:cxnLst/>
              <a:rect l="l" t="t" r="r" b="b"/>
              <a:pathLst>
                <a:path w="209550" h="609600">
                  <a:moveTo>
                    <a:pt x="99759" y="609015"/>
                  </a:moveTo>
                  <a:lnTo>
                    <a:pt x="89598" y="605372"/>
                  </a:lnTo>
                  <a:lnTo>
                    <a:pt x="84462" y="594581"/>
                  </a:lnTo>
                  <a:lnTo>
                    <a:pt x="77436" y="560189"/>
                  </a:lnTo>
                  <a:lnTo>
                    <a:pt x="61525" y="530376"/>
                  </a:lnTo>
                  <a:lnTo>
                    <a:pt x="37827" y="506112"/>
                  </a:lnTo>
                  <a:lnTo>
                    <a:pt x="7440" y="488369"/>
                  </a:lnTo>
                  <a:lnTo>
                    <a:pt x="1704" y="483101"/>
                  </a:lnTo>
                  <a:lnTo>
                    <a:pt x="0" y="475549"/>
                  </a:lnTo>
                  <a:lnTo>
                    <a:pt x="2016" y="467952"/>
                  </a:lnTo>
                  <a:lnTo>
                    <a:pt x="7440" y="462547"/>
                  </a:lnTo>
                  <a:lnTo>
                    <a:pt x="38077" y="441931"/>
                  </a:lnTo>
                  <a:lnTo>
                    <a:pt x="62418" y="415287"/>
                  </a:lnTo>
                  <a:lnTo>
                    <a:pt x="79481" y="383618"/>
                  </a:lnTo>
                  <a:lnTo>
                    <a:pt x="88283" y="347930"/>
                  </a:lnTo>
                  <a:lnTo>
                    <a:pt x="93799" y="337207"/>
                  </a:lnTo>
                  <a:lnTo>
                    <a:pt x="103857" y="333496"/>
                  </a:lnTo>
                  <a:lnTo>
                    <a:pt x="113706" y="337002"/>
                  </a:lnTo>
                  <a:lnTo>
                    <a:pt x="118599" y="347930"/>
                  </a:lnTo>
                  <a:lnTo>
                    <a:pt x="126189" y="385097"/>
                  </a:lnTo>
                  <a:lnTo>
                    <a:pt x="143462" y="417708"/>
                  </a:lnTo>
                  <a:lnTo>
                    <a:pt x="169098" y="444449"/>
                  </a:lnTo>
                  <a:lnTo>
                    <a:pt x="201783" y="464008"/>
                  </a:lnTo>
                  <a:lnTo>
                    <a:pt x="208105" y="470123"/>
                  </a:lnTo>
                  <a:lnTo>
                    <a:pt x="209008" y="478579"/>
                  </a:lnTo>
                  <a:lnTo>
                    <a:pt x="205405" y="486601"/>
                  </a:lnTo>
                  <a:lnTo>
                    <a:pt x="198209" y="491414"/>
                  </a:lnTo>
                  <a:lnTo>
                    <a:pt x="180477" y="497772"/>
                  </a:lnTo>
                  <a:lnTo>
                    <a:pt x="164581" y="506655"/>
                  </a:lnTo>
                  <a:lnTo>
                    <a:pt x="128244" y="546056"/>
                  </a:lnTo>
                  <a:lnTo>
                    <a:pt x="114778" y="594581"/>
                  </a:lnTo>
                  <a:lnTo>
                    <a:pt x="109851" y="605441"/>
                  </a:lnTo>
                  <a:lnTo>
                    <a:pt x="99759" y="609015"/>
                  </a:lnTo>
                  <a:close/>
                </a:path>
                <a:path w="209550" h="609600">
                  <a:moveTo>
                    <a:pt x="106660" y="197077"/>
                  </a:moveTo>
                  <a:lnTo>
                    <a:pt x="96499" y="193434"/>
                  </a:lnTo>
                  <a:lnTo>
                    <a:pt x="91364" y="182643"/>
                  </a:lnTo>
                  <a:lnTo>
                    <a:pt x="86733" y="160370"/>
                  </a:lnTo>
                  <a:lnTo>
                    <a:pt x="76313" y="141215"/>
                  </a:lnTo>
                  <a:lnTo>
                    <a:pt x="60880" y="125691"/>
                  </a:lnTo>
                  <a:lnTo>
                    <a:pt x="41207" y="114312"/>
                  </a:lnTo>
                  <a:lnTo>
                    <a:pt x="35470" y="109112"/>
                  </a:lnTo>
                  <a:lnTo>
                    <a:pt x="33766" y="101583"/>
                  </a:lnTo>
                  <a:lnTo>
                    <a:pt x="35782" y="93963"/>
                  </a:lnTo>
                  <a:lnTo>
                    <a:pt x="41207" y="88489"/>
                  </a:lnTo>
                  <a:lnTo>
                    <a:pt x="61022" y="75137"/>
                  </a:lnTo>
                  <a:lnTo>
                    <a:pt x="76899" y="57947"/>
                  </a:lnTo>
                  <a:lnTo>
                    <a:pt x="88084" y="37515"/>
                  </a:lnTo>
                  <a:lnTo>
                    <a:pt x="93828" y="14433"/>
                  </a:lnTo>
                  <a:lnTo>
                    <a:pt x="99345" y="3711"/>
                  </a:lnTo>
                  <a:lnTo>
                    <a:pt x="109402" y="0"/>
                  </a:lnTo>
                  <a:lnTo>
                    <a:pt x="119251" y="3505"/>
                  </a:lnTo>
                  <a:lnTo>
                    <a:pt x="124144" y="14433"/>
                  </a:lnTo>
                  <a:lnTo>
                    <a:pt x="129118" y="38558"/>
                  </a:lnTo>
                  <a:lnTo>
                    <a:pt x="140458" y="59622"/>
                  </a:lnTo>
                  <a:lnTo>
                    <a:pt x="157227" y="76850"/>
                  </a:lnTo>
                  <a:lnTo>
                    <a:pt x="178491" y="89464"/>
                  </a:lnTo>
                  <a:lnTo>
                    <a:pt x="184813" y="95579"/>
                  </a:lnTo>
                  <a:lnTo>
                    <a:pt x="185716" y="104035"/>
                  </a:lnTo>
                  <a:lnTo>
                    <a:pt x="182113" y="112056"/>
                  </a:lnTo>
                  <a:lnTo>
                    <a:pt x="174917" y="116870"/>
                  </a:lnTo>
                  <a:lnTo>
                    <a:pt x="163580" y="120914"/>
                  </a:lnTo>
                  <a:lnTo>
                    <a:pt x="153444" y="126568"/>
                  </a:lnTo>
                  <a:lnTo>
                    <a:pt x="125947" y="161465"/>
                  </a:lnTo>
                  <a:lnTo>
                    <a:pt x="121680" y="182643"/>
                  </a:lnTo>
                  <a:lnTo>
                    <a:pt x="116752" y="193503"/>
                  </a:lnTo>
                  <a:lnTo>
                    <a:pt x="106660" y="197077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7737" y="8572353"/>
              <a:ext cx="440055" cy="537210"/>
            </a:xfrm>
            <a:custGeom>
              <a:avLst/>
              <a:gdLst/>
              <a:ahLst/>
              <a:cxnLst/>
              <a:rect l="l" t="t" r="r" b="b"/>
              <a:pathLst>
                <a:path w="440054" h="537209">
                  <a:moveTo>
                    <a:pt x="160917" y="207141"/>
                  </a:moveTo>
                  <a:lnTo>
                    <a:pt x="133312" y="180744"/>
                  </a:lnTo>
                  <a:lnTo>
                    <a:pt x="105541" y="120185"/>
                  </a:lnTo>
                  <a:lnTo>
                    <a:pt x="98465" y="79537"/>
                  </a:lnTo>
                  <a:lnTo>
                    <a:pt x="109926" y="79659"/>
                  </a:lnTo>
                  <a:lnTo>
                    <a:pt x="110789" y="86845"/>
                  </a:lnTo>
                  <a:lnTo>
                    <a:pt x="116656" y="117970"/>
                  </a:lnTo>
                  <a:lnTo>
                    <a:pt x="127133" y="147473"/>
                  </a:lnTo>
                  <a:lnTo>
                    <a:pt x="142901" y="174372"/>
                  </a:lnTo>
                  <a:lnTo>
                    <a:pt x="164643" y="197686"/>
                  </a:lnTo>
                  <a:lnTo>
                    <a:pt x="166543" y="201614"/>
                  </a:lnTo>
                  <a:lnTo>
                    <a:pt x="164781" y="205268"/>
                  </a:lnTo>
                  <a:lnTo>
                    <a:pt x="160917" y="207141"/>
                  </a:lnTo>
                  <a:close/>
                </a:path>
                <a:path w="440054" h="537209">
                  <a:moveTo>
                    <a:pt x="192247" y="232765"/>
                  </a:moveTo>
                  <a:lnTo>
                    <a:pt x="189536" y="231182"/>
                  </a:lnTo>
                  <a:lnTo>
                    <a:pt x="185470" y="228867"/>
                  </a:lnTo>
                  <a:lnTo>
                    <a:pt x="181772" y="226066"/>
                  </a:lnTo>
                  <a:lnTo>
                    <a:pt x="175980" y="220950"/>
                  </a:lnTo>
                  <a:lnTo>
                    <a:pt x="176227" y="217053"/>
                  </a:lnTo>
                  <a:lnTo>
                    <a:pt x="180540" y="212789"/>
                  </a:lnTo>
                  <a:lnTo>
                    <a:pt x="184114" y="212911"/>
                  </a:lnTo>
                  <a:lnTo>
                    <a:pt x="186455" y="214982"/>
                  </a:lnTo>
                  <a:lnTo>
                    <a:pt x="189290" y="217540"/>
                  </a:lnTo>
                  <a:lnTo>
                    <a:pt x="192001" y="219367"/>
                  </a:lnTo>
                  <a:lnTo>
                    <a:pt x="195328" y="221316"/>
                  </a:lnTo>
                  <a:lnTo>
                    <a:pt x="198040" y="222777"/>
                  </a:lnTo>
                  <a:lnTo>
                    <a:pt x="198902" y="226431"/>
                  </a:lnTo>
                  <a:lnTo>
                    <a:pt x="197423" y="229111"/>
                  </a:lnTo>
                  <a:lnTo>
                    <a:pt x="195821" y="231791"/>
                  </a:lnTo>
                  <a:lnTo>
                    <a:pt x="192247" y="232765"/>
                  </a:lnTo>
                  <a:close/>
                </a:path>
                <a:path w="440054" h="537209">
                  <a:moveTo>
                    <a:pt x="75173" y="320463"/>
                  </a:moveTo>
                  <a:lnTo>
                    <a:pt x="44873" y="277604"/>
                  </a:lnTo>
                  <a:lnTo>
                    <a:pt x="6777" y="252741"/>
                  </a:lnTo>
                  <a:lnTo>
                    <a:pt x="0" y="249818"/>
                  </a:lnTo>
                  <a:lnTo>
                    <a:pt x="5792" y="239951"/>
                  </a:lnTo>
                  <a:lnTo>
                    <a:pt x="53068" y="269489"/>
                  </a:lnTo>
                  <a:lnTo>
                    <a:pt x="81828" y="308161"/>
                  </a:lnTo>
                  <a:lnTo>
                    <a:pt x="85032" y="314617"/>
                  </a:lnTo>
                  <a:lnTo>
                    <a:pt x="75173" y="320463"/>
                  </a:lnTo>
                  <a:close/>
                </a:path>
                <a:path w="440054" h="537209">
                  <a:moveTo>
                    <a:pt x="87497" y="348234"/>
                  </a:moveTo>
                  <a:lnTo>
                    <a:pt x="84909" y="346164"/>
                  </a:lnTo>
                  <a:lnTo>
                    <a:pt x="82198" y="339952"/>
                  </a:lnTo>
                  <a:lnTo>
                    <a:pt x="81212" y="336298"/>
                  </a:lnTo>
                  <a:lnTo>
                    <a:pt x="80103" y="329599"/>
                  </a:lnTo>
                  <a:lnTo>
                    <a:pt x="81458" y="326554"/>
                  </a:lnTo>
                  <a:lnTo>
                    <a:pt x="87374" y="324970"/>
                  </a:lnTo>
                  <a:lnTo>
                    <a:pt x="91194" y="326675"/>
                  </a:lnTo>
                  <a:lnTo>
                    <a:pt x="92303" y="333374"/>
                  </a:lnTo>
                  <a:lnTo>
                    <a:pt x="93412" y="336907"/>
                  </a:lnTo>
                  <a:lnTo>
                    <a:pt x="94768" y="340439"/>
                  </a:lnTo>
                  <a:lnTo>
                    <a:pt x="95877" y="343241"/>
                  </a:lnTo>
                  <a:lnTo>
                    <a:pt x="93412" y="346651"/>
                  </a:lnTo>
                  <a:lnTo>
                    <a:pt x="87497" y="348234"/>
                  </a:lnTo>
                  <a:close/>
                </a:path>
                <a:path w="440054" h="537209">
                  <a:moveTo>
                    <a:pt x="409678" y="439050"/>
                  </a:moveTo>
                  <a:lnTo>
                    <a:pt x="380198" y="404979"/>
                  </a:lnTo>
                  <a:lnTo>
                    <a:pt x="367982" y="364800"/>
                  </a:lnTo>
                  <a:lnTo>
                    <a:pt x="366750" y="357613"/>
                  </a:lnTo>
                  <a:lnTo>
                    <a:pt x="377841" y="354568"/>
                  </a:lnTo>
                  <a:lnTo>
                    <a:pt x="379073" y="361755"/>
                  </a:lnTo>
                  <a:lnTo>
                    <a:pt x="383076" y="379374"/>
                  </a:lnTo>
                  <a:lnTo>
                    <a:pt x="389471" y="397930"/>
                  </a:lnTo>
                  <a:lnTo>
                    <a:pt x="398708" y="415024"/>
                  </a:lnTo>
                  <a:lnTo>
                    <a:pt x="411238" y="428259"/>
                  </a:lnTo>
                  <a:lnTo>
                    <a:pt x="413660" y="432267"/>
                  </a:lnTo>
                  <a:lnTo>
                    <a:pt x="412778" y="436481"/>
                  </a:lnTo>
                  <a:lnTo>
                    <a:pt x="409678" y="439050"/>
                  </a:lnTo>
                  <a:close/>
                </a:path>
                <a:path w="440054" h="537209">
                  <a:moveTo>
                    <a:pt x="433174" y="455421"/>
                  </a:moveTo>
                  <a:lnTo>
                    <a:pt x="430339" y="454081"/>
                  </a:lnTo>
                  <a:lnTo>
                    <a:pt x="428737" y="453350"/>
                  </a:lnTo>
                  <a:lnTo>
                    <a:pt x="427135" y="452498"/>
                  </a:lnTo>
                  <a:lnTo>
                    <a:pt x="425533" y="451767"/>
                  </a:lnTo>
                  <a:lnTo>
                    <a:pt x="422699" y="450427"/>
                  </a:lnTo>
                  <a:lnTo>
                    <a:pt x="421959" y="446408"/>
                  </a:lnTo>
                  <a:lnTo>
                    <a:pt x="425163" y="441170"/>
                  </a:lnTo>
                  <a:lnTo>
                    <a:pt x="428491" y="440561"/>
                  </a:lnTo>
                  <a:lnTo>
                    <a:pt x="431325" y="441901"/>
                  </a:lnTo>
                  <a:lnTo>
                    <a:pt x="432927" y="442632"/>
                  </a:lnTo>
                  <a:lnTo>
                    <a:pt x="434529" y="443484"/>
                  </a:lnTo>
                  <a:lnTo>
                    <a:pt x="436131" y="444215"/>
                  </a:lnTo>
                  <a:lnTo>
                    <a:pt x="438843" y="445555"/>
                  </a:lnTo>
                  <a:lnTo>
                    <a:pt x="439582" y="449575"/>
                  </a:lnTo>
                  <a:lnTo>
                    <a:pt x="438226" y="452011"/>
                  </a:lnTo>
                  <a:lnTo>
                    <a:pt x="436501" y="454812"/>
                  </a:lnTo>
                  <a:lnTo>
                    <a:pt x="433174" y="455421"/>
                  </a:lnTo>
                  <a:close/>
                </a:path>
                <a:path w="440054" h="537209">
                  <a:moveTo>
                    <a:pt x="347648" y="512547"/>
                  </a:moveTo>
                  <a:lnTo>
                    <a:pt x="316005" y="473648"/>
                  </a:lnTo>
                  <a:lnTo>
                    <a:pt x="296259" y="463582"/>
                  </a:lnTo>
                  <a:lnTo>
                    <a:pt x="302174" y="453838"/>
                  </a:lnTo>
                  <a:lnTo>
                    <a:pt x="335509" y="474529"/>
                  </a:lnTo>
                  <a:lnTo>
                    <a:pt x="357630" y="506822"/>
                  </a:lnTo>
                  <a:lnTo>
                    <a:pt x="347648" y="512547"/>
                  </a:lnTo>
                  <a:close/>
                </a:path>
                <a:path w="440054" h="537209">
                  <a:moveTo>
                    <a:pt x="365394" y="536907"/>
                  </a:moveTo>
                  <a:lnTo>
                    <a:pt x="362190" y="535080"/>
                  </a:lnTo>
                  <a:lnTo>
                    <a:pt x="361327" y="532157"/>
                  </a:lnTo>
                  <a:lnTo>
                    <a:pt x="360834" y="530330"/>
                  </a:lnTo>
                  <a:lnTo>
                    <a:pt x="360341" y="528625"/>
                  </a:lnTo>
                  <a:lnTo>
                    <a:pt x="359848" y="526798"/>
                  </a:lnTo>
                  <a:lnTo>
                    <a:pt x="359109" y="523874"/>
                  </a:lnTo>
                  <a:lnTo>
                    <a:pt x="360957" y="520708"/>
                  </a:lnTo>
                  <a:lnTo>
                    <a:pt x="363915" y="519855"/>
                  </a:lnTo>
                  <a:lnTo>
                    <a:pt x="366873" y="519124"/>
                  </a:lnTo>
                  <a:lnTo>
                    <a:pt x="370077" y="520951"/>
                  </a:lnTo>
                  <a:lnTo>
                    <a:pt x="371432" y="525580"/>
                  </a:lnTo>
                  <a:lnTo>
                    <a:pt x="372418" y="529234"/>
                  </a:lnTo>
                  <a:lnTo>
                    <a:pt x="373158" y="532157"/>
                  </a:lnTo>
                  <a:lnTo>
                    <a:pt x="371309" y="535324"/>
                  </a:lnTo>
                  <a:lnTo>
                    <a:pt x="368352" y="536177"/>
                  </a:lnTo>
                  <a:lnTo>
                    <a:pt x="365394" y="536907"/>
                  </a:lnTo>
                  <a:close/>
                </a:path>
                <a:path w="440054" h="537209">
                  <a:moveTo>
                    <a:pt x="412491" y="75822"/>
                  </a:moveTo>
                  <a:lnTo>
                    <a:pt x="383325" y="44716"/>
                  </a:lnTo>
                  <a:lnTo>
                    <a:pt x="373774" y="7308"/>
                  </a:lnTo>
                  <a:lnTo>
                    <a:pt x="373404" y="0"/>
                  </a:lnTo>
                  <a:lnTo>
                    <a:pt x="384988" y="0"/>
                  </a:lnTo>
                  <a:lnTo>
                    <a:pt x="385235" y="7308"/>
                  </a:lnTo>
                  <a:lnTo>
                    <a:pt x="387761" y="24522"/>
                  </a:lnTo>
                  <a:lnTo>
                    <a:pt x="393892" y="40332"/>
                  </a:lnTo>
                  <a:lnTo>
                    <a:pt x="403397" y="54428"/>
                  </a:lnTo>
                  <a:lnTo>
                    <a:pt x="416044" y="66504"/>
                  </a:lnTo>
                  <a:lnTo>
                    <a:pt x="418033" y="70295"/>
                  </a:lnTo>
                  <a:lnTo>
                    <a:pt x="416337" y="73903"/>
                  </a:lnTo>
                  <a:lnTo>
                    <a:pt x="412491" y="75822"/>
                  </a:lnTo>
                  <a:close/>
                </a:path>
                <a:path w="440054" h="537209">
                  <a:moveTo>
                    <a:pt x="364778" y="129963"/>
                  </a:moveTo>
                  <a:lnTo>
                    <a:pt x="361204" y="123630"/>
                  </a:lnTo>
                  <a:lnTo>
                    <a:pt x="355747" y="113476"/>
                  </a:lnTo>
                  <a:lnTo>
                    <a:pt x="349342" y="102695"/>
                  </a:lnTo>
                  <a:lnTo>
                    <a:pt x="341413" y="93398"/>
                  </a:lnTo>
                  <a:lnTo>
                    <a:pt x="331381" y="87698"/>
                  </a:lnTo>
                  <a:lnTo>
                    <a:pt x="324233" y="85749"/>
                  </a:lnTo>
                  <a:lnTo>
                    <a:pt x="327314" y="74665"/>
                  </a:lnTo>
                  <a:lnTo>
                    <a:pt x="364391" y="105751"/>
                  </a:lnTo>
                  <a:lnTo>
                    <a:pt x="371186" y="117905"/>
                  </a:lnTo>
                  <a:lnTo>
                    <a:pt x="374760" y="124239"/>
                  </a:lnTo>
                  <a:lnTo>
                    <a:pt x="364778" y="129963"/>
                  </a:lnTo>
                  <a:close/>
                </a:path>
                <a:path w="440054" h="537209">
                  <a:moveTo>
                    <a:pt x="370693" y="145432"/>
                  </a:moveTo>
                  <a:lnTo>
                    <a:pt x="368105" y="142509"/>
                  </a:lnTo>
                  <a:lnTo>
                    <a:pt x="368105" y="133252"/>
                  </a:lnTo>
                  <a:lnTo>
                    <a:pt x="370693" y="130938"/>
                  </a:lnTo>
                  <a:lnTo>
                    <a:pt x="373897" y="130694"/>
                  </a:lnTo>
                  <a:lnTo>
                    <a:pt x="377101" y="130572"/>
                  </a:lnTo>
                  <a:lnTo>
                    <a:pt x="379689" y="133496"/>
                  </a:lnTo>
                  <a:lnTo>
                    <a:pt x="379689" y="142753"/>
                  </a:lnTo>
                  <a:lnTo>
                    <a:pt x="376978" y="145189"/>
                  </a:lnTo>
                  <a:lnTo>
                    <a:pt x="370693" y="145432"/>
                  </a:lnTo>
                  <a:close/>
                </a:path>
                <a:path w="440054" h="537209">
                  <a:moveTo>
                    <a:pt x="435638" y="85749"/>
                  </a:moveTo>
                  <a:lnTo>
                    <a:pt x="429846" y="85505"/>
                  </a:lnTo>
                  <a:lnTo>
                    <a:pt x="427505" y="84896"/>
                  </a:lnTo>
                  <a:lnTo>
                    <a:pt x="424917" y="83678"/>
                  </a:lnTo>
                  <a:lnTo>
                    <a:pt x="422082" y="82460"/>
                  </a:lnTo>
                  <a:lnTo>
                    <a:pt x="421466" y="78441"/>
                  </a:lnTo>
                  <a:lnTo>
                    <a:pt x="422822" y="75883"/>
                  </a:lnTo>
                  <a:lnTo>
                    <a:pt x="424547" y="73081"/>
                  </a:lnTo>
                  <a:lnTo>
                    <a:pt x="427875" y="72472"/>
                  </a:lnTo>
                  <a:lnTo>
                    <a:pt x="430709" y="73812"/>
                  </a:lnTo>
                  <a:lnTo>
                    <a:pt x="430980" y="73812"/>
                  </a:lnTo>
                  <a:lnTo>
                    <a:pt x="431572" y="74056"/>
                  </a:lnTo>
                  <a:lnTo>
                    <a:pt x="431818" y="74178"/>
                  </a:lnTo>
                  <a:lnTo>
                    <a:pt x="432681" y="74178"/>
                  </a:lnTo>
                  <a:lnTo>
                    <a:pt x="435885" y="74299"/>
                  </a:lnTo>
                  <a:lnTo>
                    <a:pt x="438350" y="76735"/>
                  </a:lnTo>
                  <a:lnTo>
                    <a:pt x="438596" y="82947"/>
                  </a:lnTo>
                  <a:lnTo>
                    <a:pt x="435638" y="85749"/>
                  </a:lnTo>
                  <a:close/>
                </a:path>
                <a:path w="440054" h="537209">
                  <a:moveTo>
                    <a:pt x="430980" y="73812"/>
                  </a:moveTo>
                  <a:lnTo>
                    <a:pt x="430709" y="73812"/>
                  </a:lnTo>
                  <a:lnTo>
                    <a:pt x="430093" y="73447"/>
                  </a:lnTo>
                  <a:lnTo>
                    <a:pt x="430980" y="73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145" y="5304910"/>
              <a:ext cx="2428874" cy="26288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4414" y="4117981"/>
              <a:ext cx="4966359" cy="49895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9384258"/>
              <a:ext cx="10287000" cy="902969"/>
            </a:xfrm>
            <a:custGeom>
              <a:avLst/>
              <a:gdLst/>
              <a:ahLst/>
              <a:cxnLst/>
              <a:rect l="l" t="t" r="r" b="b"/>
              <a:pathLst>
                <a:path w="10287000" h="902970">
                  <a:moveTo>
                    <a:pt x="10286987" y="0"/>
                  </a:moveTo>
                  <a:lnTo>
                    <a:pt x="4889" y="0"/>
                  </a:lnTo>
                  <a:lnTo>
                    <a:pt x="4889" y="584"/>
                  </a:lnTo>
                  <a:lnTo>
                    <a:pt x="0" y="584"/>
                  </a:lnTo>
                  <a:lnTo>
                    <a:pt x="0" y="902792"/>
                  </a:lnTo>
                  <a:lnTo>
                    <a:pt x="10286987" y="902792"/>
                  </a:lnTo>
                  <a:lnTo>
                    <a:pt x="10286987" y="584"/>
                  </a:lnTo>
                  <a:lnTo>
                    <a:pt x="10286987" y="0"/>
                  </a:lnTo>
                  <a:close/>
                </a:path>
              </a:pathLst>
            </a:custGeom>
            <a:solidFill>
              <a:srgbClr val="FD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834" y="9841462"/>
              <a:ext cx="281305" cy="280670"/>
            </a:xfrm>
            <a:custGeom>
              <a:avLst/>
              <a:gdLst/>
              <a:ahLst/>
              <a:cxnLst/>
              <a:rect l="l" t="t" r="r" b="b"/>
              <a:pathLst>
                <a:path w="281305" h="280670">
                  <a:moveTo>
                    <a:pt x="140590" y="280669"/>
                  </a:moveTo>
                  <a:lnTo>
                    <a:pt x="96200" y="273049"/>
                  </a:lnTo>
                  <a:lnTo>
                    <a:pt x="57612" y="253999"/>
                  </a:lnTo>
                  <a:lnTo>
                    <a:pt x="27161" y="223519"/>
                  </a:lnTo>
                  <a:lnTo>
                    <a:pt x="7179" y="184149"/>
                  </a:lnTo>
                  <a:lnTo>
                    <a:pt x="0" y="139699"/>
                  </a:lnTo>
                  <a:lnTo>
                    <a:pt x="7179" y="95249"/>
                  </a:lnTo>
                  <a:lnTo>
                    <a:pt x="27161" y="57149"/>
                  </a:lnTo>
                  <a:lnTo>
                    <a:pt x="57612" y="26669"/>
                  </a:lnTo>
                  <a:lnTo>
                    <a:pt x="96200" y="6349"/>
                  </a:lnTo>
                  <a:lnTo>
                    <a:pt x="140590" y="0"/>
                  </a:lnTo>
                  <a:lnTo>
                    <a:pt x="184980" y="6349"/>
                  </a:lnTo>
                  <a:lnTo>
                    <a:pt x="204274" y="16509"/>
                  </a:lnTo>
                  <a:lnTo>
                    <a:pt x="131561" y="16509"/>
                  </a:lnTo>
                  <a:lnTo>
                    <a:pt x="111190" y="20319"/>
                  </a:lnTo>
                  <a:lnTo>
                    <a:pt x="109199" y="24129"/>
                  </a:lnTo>
                  <a:lnTo>
                    <a:pt x="106715" y="29209"/>
                  </a:lnTo>
                  <a:lnTo>
                    <a:pt x="87085" y="29209"/>
                  </a:lnTo>
                  <a:lnTo>
                    <a:pt x="78993" y="33019"/>
                  </a:lnTo>
                  <a:lnTo>
                    <a:pt x="71270" y="38099"/>
                  </a:lnTo>
                  <a:lnTo>
                    <a:pt x="63944" y="43179"/>
                  </a:lnTo>
                  <a:lnTo>
                    <a:pt x="57042" y="49529"/>
                  </a:lnTo>
                  <a:lnTo>
                    <a:pt x="246406" y="49529"/>
                  </a:lnTo>
                  <a:lnTo>
                    <a:pt x="254019" y="57149"/>
                  </a:lnTo>
                  <a:lnTo>
                    <a:pt x="258682" y="66039"/>
                  </a:lnTo>
                  <a:lnTo>
                    <a:pt x="41552" y="66039"/>
                  </a:lnTo>
                  <a:lnTo>
                    <a:pt x="32399" y="81279"/>
                  </a:lnTo>
                  <a:lnTo>
                    <a:pt x="25234" y="96519"/>
                  </a:lnTo>
                  <a:lnTo>
                    <a:pt x="20238" y="113029"/>
                  </a:lnTo>
                  <a:lnTo>
                    <a:pt x="17591" y="129539"/>
                  </a:lnTo>
                  <a:lnTo>
                    <a:pt x="35255" y="130809"/>
                  </a:lnTo>
                  <a:lnTo>
                    <a:pt x="54722" y="130809"/>
                  </a:lnTo>
                  <a:lnTo>
                    <a:pt x="59451" y="147319"/>
                  </a:lnTo>
                  <a:lnTo>
                    <a:pt x="17422" y="147319"/>
                  </a:lnTo>
                  <a:lnTo>
                    <a:pt x="19373" y="162559"/>
                  </a:lnTo>
                  <a:lnTo>
                    <a:pt x="23245" y="177799"/>
                  </a:lnTo>
                  <a:lnTo>
                    <a:pt x="28911" y="193039"/>
                  </a:lnTo>
                  <a:lnTo>
                    <a:pt x="36240" y="205739"/>
                  </a:lnTo>
                  <a:lnTo>
                    <a:pt x="263043" y="205739"/>
                  </a:lnTo>
                  <a:lnTo>
                    <a:pt x="254019" y="223519"/>
                  </a:lnTo>
                  <a:lnTo>
                    <a:pt x="49342" y="223519"/>
                  </a:lnTo>
                  <a:lnTo>
                    <a:pt x="56815" y="231139"/>
                  </a:lnTo>
                  <a:lnTo>
                    <a:pt x="64909" y="237489"/>
                  </a:lnTo>
                  <a:lnTo>
                    <a:pt x="73577" y="243839"/>
                  </a:lnTo>
                  <a:lnTo>
                    <a:pt x="82775" y="248919"/>
                  </a:lnTo>
                  <a:lnTo>
                    <a:pt x="103283" y="248919"/>
                  </a:lnTo>
                  <a:lnTo>
                    <a:pt x="104013" y="250189"/>
                  </a:lnTo>
                  <a:lnTo>
                    <a:pt x="109651" y="259079"/>
                  </a:lnTo>
                  <a:lnTo>
                    <a:pt x="116731" y="261619"/>
                  </a:lnTo>
                  <a:lnTo>
                    <a:pt x="124054" y="262889"/>
                  </a:lnTo>
                  <a:lnTo>
                    <a:pt x="205560" y="262889"/>
                  </a:lnTo>
                  <a:lnTo>
                    <a:pt x="184980" y="273049"/>
                  </a:lnTo>
                  <a:lnTo>
                    <a:pt x="140590" y="280669"/>
                  </a:lnTo>
                  <a:close/>
                </a:path>
                <a:path w="281305" h="280670">
                  <a:moveTo>
                    <a:pt x="148758" y="49529"/>
                  </a:moveTo>
                  <a:lnTo>
                    <a:pt x="131561" y="49529"/>
                  </a:lnTo>
                  <a:lnTo>
                    <a:pt x="131561" y="16509"/>
                  </a:lnTo>
                  <a:lnTo>
                    <a:pt x="148758" y="16509"/>
                  </a:lnTo>
                  <a:lnTo>
                    <a:pt x="148758" y="49529"/>
                  </a:lnTo>
                  <a:close/>
                </a:path>
                <a:path w="281305" h="280670">
                  <a:moveTo>
                    <a:pt x="200713" y="49529"/>
                  </a:moveTo>
                  <a:lnTo>
                    <a:pt x="182396" y="49529"/>
                  </a:lnTo>
                  <a:lnTo>
                    <a:pt x="178616" y="39369"/>
                  </a:lnTo>
                  <a:lnTo>
                    <a:pt x="175130" y="31749"/>
                  </a:lnTo>
                  <a:lnTo>
                    <a:pt x="172127" y="25399"/>
                  </a:lnTo>
                  <a:lnTo>
                    <a:pt x="169800" y="20319"/>
                  </a:lnTo>
                  <a:lnTo>
                    <a:pt x="162988" y="17779"/>
                  </a:lnTo>
                  <a:lnTo>
                    <a:pt x="155957" y="17779"/>
                  </a:lnTo>
                  <a:lnTo>
                    <a:pt x="148758" y="16509"/>
                  </a:lnTo>
                  <a:lnTo>
                    <a:pt x="204274" y="16509"/>
                  </a:lnTo>
                  <a:lnTo>
                    <a:pt x="223567" y="26669"/>
                  </a:lnTo>
                  <a:lnTo>
                    <a:pt x="224836" y="27939"/>
                  </a:lnTo>
                  <a:lnTo>
                    <a:pt x="192482" y="27939"/>
                  </a:lnTo>
                  <a:lnTo>
                    <a:pt x="195035" y="34289"/>
                  </a:lnTo>
                  <a:lnTo>
                    <a:pt x="197873" y="40639"/>
                  </a:lnTo>
                  <a:lnTo>
                    <a:pt x="200713" y="49529"/>
                  </a:lnTo>
                  <a:close/>
                </a:path>
                <a:path w="281305" h="280670">
                  <a:moveTo>
                    <a:pt x="246406" y="49529"/>
                  </a:moveTo>
                  <a:lnTo>
                    <a:pt x="224139" y="49529"/>
                  </a:lnTo>
                  <a:lnTo>
                    <a:pt x="216890" y="43179"/>
                  </a:lnTo>
                  <a:lnTo>
                    <a:pt x="209176" y="36829"/>
                  </a:lnTo>
                  <a:lnTo>
                    <a:pt x="201030" y="33019"/>
                  </a:lnTo>
                  <a:lnTo>
                    <a:pt x="192482" y="27939"/>
                  </a:lnTo>
                  <a:lnTo>
                    <a:pt x="224836" y="27939"/>
                  </a:lnTo>
                  <a:lnTo>
                    <a:pt x="246406" y="49529"/>
                  </a:lnTo>
                  <a:close/>
                </a:path>
                <a:path w="281305" h="280670">
                  <a:moveTo>
                    <a:pt x="97749" y="49529"/>
                  </a:moveTo>
                  <a:lnTo>
                    <a:pt x="78662" y="49529"/>
                  </a:lnTo>
                  <a:lnTo>
                    <a:pt x="81602" y="41909"/>
                  </a:lnTo>
                  <a:lnTo>
                    <a:pt x="84506" y="34289"/>
                  </a:lnTo>
                  <a:lnTo>
                    <a:pt x="87085" y="29209"/>
                  </a:lnTo>
                  <a:lnTo>
                    <a:pt x="106715" y="29209"/>
                  </a:lnTo>
                  <a:lnTo>
                    <a:pt x="106094" y="30479"/>
                  </a:lnTo>
                  <a:lnTo>
                    <a:pt x="102177" y="38099"/>
                  </a:lnTo>
                  <a:lnTo>
                    <a:pt x="97749" y="49529"/>
                  </a:lnTo>
                  <a:close/>
                </a:path>
                <a:path w="281305" h="280670">
                  <a:moveTo>
                    <a:pt x="82533" y="100329"/>
                  </a:moveTo>
                  <a:lnTo>
                    <a:pt x="64345" y="100329"/>
                  </a:lnTo>
                  <a:lnTo>
                    <a:pt x="65083" y="96519"/>
                  </a:lnTo>
                  <a:lnTo>
                    <a:pt x="66820" y="88899"/>
                  </a:lnTo>
                  <a:lnTo>
                    <a:pt x="68703" y="81279"/>
                  </a:lnTo>
                  <a:lnTo>
                    <a:pt x="70703" y="73659"/>
                  </a:lnTo>
                  <a:lnTo>
                    <a:pt x="72793" y="66039"/>
                  </a:lnTo>
                  <a:lnTo>
                    <a:pt x="91515" y="66039"/>
                  </a:lnTo>
                  <a:lnTo>
                    <a:pt x="89062" y="73659"/>
                  </a:lnTo>
                  <a:lnTo>
                    <a:pt x="86716" y="82549"/>
                  </a:lnTo>
                  <a:lnTo>
                    <a:pt x="84523" y="91439"/>
                  </a:lnTo>
                  <a:lnTo>
                    <a:pt x="82533" y="100329"/>
                  </a:lnTo>
                  <a:close/>
                </a:path>
                <a:path w="281305" h="280670">
                  <a:moveTo>
                    <a:pt x="148758" y="100329"/>
                  </a:moveTo>
                  <a:lnTo>
                    <a:pt x="131561" y="100329"/>
                  </a:lnTo>
                  <a:lnTo>
                    <a:pt x="131561" y="66039"/>
                  </a:lnTo>
                  <a:lnTo>
                    <a:pt x="148758" y="66039"/>
                  </a:lnTo>
                  <a:lnTo>
                    <a:pt x="148758" y="100329"/>
                  </a:lnTo>
                  <a:close/>
                </a:path>
                <a:path w="281305" h="280670">
                  <a:moveTo>
                    <a:pt x="214044" y="100329"/>
                  </a:moveTo>
                  <a:lnTo>
                    <a:pt x="196564" y="100329"/>
                  </a:lnTo>
                  <a:lnTo>
                    <a:pt x="196263" y="97789"/>
                  </a:lnTo>
                  <a:lnTo>
                    <a:pt x="194352" y="88899"/>
                  </a:lnTo>
                  <a:lnTo>
                    <a:pt x="192434" y="81279"/>
                  </a:lnTo>
                  <a:lnTo>
                    <a:pt x="190383" y="73659"/>
                  </a:lnTo>
                  <a:lnTo>
                    <a:pt x="188236" y="66039"/>
                  </a:lnTo>
                  <a:lnTo>
                    <a:pt x="206205" y="66039"/>
                  </a:lnTo>
                  <a:lnTo>
                    <a:pt x="208007" y="72389"/>
                  </a:lnTo>
                  <a:lnTo>
                    <a:pt x="209732" y="80009"/>
                  </a:lnTo>
                  <a:lnTo>
                    <a:pt x="211360" y="86359"/>
                  </a:lnTo>
                  <a:lnTo>
                    <a:pt x="212870" y="93979"/>
                  </a:lnTo>
                  <a:lnTo>
                    <a:pt x="213288" y="95249"/>
                  </a:lnTo>
                  <a:lnTo>
                    <a:pt x="214044" y="100329"/>
                  </a:lnTo>
                  <a:close/>
                </a:path>
                <a:path w="281305" h="280670">
                  <a:moveTo>
                    <a:pt x="279745" y="130809"/>
                  </a:moveTo>
                  <a:lnTo>
                    <a:pt x="263649" y="130809"/>
                  </a:lnTo>
                  <a:lnTo>
                    <a:pt x="261069" y="113029"/>
                  </a:lnTo>
                  <a:lnTo>
                    <a:pt x="256081" y="96519"/>
                  </a:lnTo>
                  <a:lnTo>
                    <a:pt x="248872" y="81279"/>
                  </a:lnTo>
                  <a:lnTo>
                    <a:pt x="239627" y="66039"/>
                  </a:lnTo>
                  <a:lnTo>
                    <a:pt x="258682" y="66039"/>
                  </a:lnTo>
                  <a:lnTo>
                    <a:pt x="274001" y="95249"/>
                  </a:lnTo>
                  <a:lnTo>
                    <a:pt x="279745" y="130809"/>
                  </a:lnTo>
                  <a:close/>
                </a:path>
                <a:path w="281305" h="280670">
                  <a:moveTo>
                    <a:pt x="54722" y="130809"/>
                  </a:moveTo>
                  <a:lnTo>
                    <a:pt x="35255" y="130809"/>
                  </a:lnTo>
                  <a:lnTo>
                    <a:pt x="35255" y="104139"/>
                  </a:lnTo>
                  <a:lnTo>
                    <a:pt x="39898" y="100329"/>
                  </a:lnTo>
                  <a:lnTo>
                    <a:pt x="238702" y="100329"/>
                  </a:lnTo>
                  <a:lnTo>
                    <a:pt x="243345" y="104139"/>
                  </a:lnTo>
                  <a:lnTo>
                    <a:pt x="243345" y="111759"/>
                  </a:lnTo>
                  <a:lnTo>
                    <a:pt x="82939" y="111759"/>
                  </a:lnTo>
                  <a:lnTo>
                    <a:pt x="82903" y="113029"/>
                  </a:lnTo>
                  <a:lnTo>
                    <a:pt x="49630" y="113029"/>
                  </a:lnTo>
                  <a:lnTo>
                    <a:pt x="54722" y="130809"/>
                  </a:lnTo>
                  <a:close/>
                </a:path>
                <a:path w="281305" h="280670">
                  <a:moveTo>
                    <a:pt x="139694" y="113029"/>
                  </a:moveTo>
                  <a:lnTo>
                    <a:pt x="82975" y="113029"/>
                  </a:lnTo>
                  <a:lnTo>
                    <a:pt x="82939" y="111759"/>
                  </a:lnTo>
                  <a:lnTo>
                    <a:pt x="139730" y="111759"/>
                  </a:lnTo>
                  <a:lnTo>
                    <a:pt x="139694" y="113029"/>
                  </a:lnTo>
                  <a:close/>
                </a:path>
                <a:path w="281305" h="280670">
                  <a:moveTo>
                    <a:pt x="196484" y="113029"/>
                  </a:moveTo>
                  <a:lnTo>
                    <a:pt x="139767" y="113029"/>
                  </a:lnTo>
                  <a:lnTo>
                    <a:pt x="139730" y="111759"/>
                  </a:lnTo>
                  <a:lnTo>
                    <a:pt x="196521" y="111759"/>
                  </a:lnTo>
                  <a:lnTo>
                    <a:pt x="196484" y="113029"/>
                  </a:lnTo>
                  <a:close/>
                </a:path>
                <a:path w="281305" h="280670">
                  <a:moveTo>
                    <a:pt x="243345" y="163829"/>
                  </a:moveTo>
                  <a:lnTo>
                    <a:pt x="210647" y="163829"/>
                  </a:lnTo>
                  <a:lnTo>
                    <a:pt x="210764" y="162559"/>
                  </a:lnTo>
                  <a:lnTo>
                    <a:pt x="215644" y="162559"/>
                  </a:lnTo>
                  <a:lnTo>
                    <a:pt x="229830" y="113029"/>
                  </a:lnTo>
                  <a:lnTo>
                    <a:pt x="196558" y="113029"/>
                  </a:lnTo>
                  <a:lnTo>
                    <a:pt x="196521" y="111759"/>
                  </a:lnTo>
                  <a:lnTo>
                    <a:pt x="243345" y="111759"/>
                  </a:lnTo>
                  <a:lnTo>
                    <a:pt x="243345" y="130809"/>
                  </a:lnTo>
                  <a:lnTo>
                    <a:pt x="279745" y="130809"/>
                  </a:lnTo>
                  <a:lnTo>
                    <a:pt x="281181" y="139699"/>
                  </a:lnTo>
                  <a:lnTo>
                    <a:pt x="279745" y="148589"/>
                  </a:lnTo>
                  <a:lnTo>
                    <a:pt x="243345" y="148589"/>
                  </a:lnTo>
                  <a:lnTo>
                    <a:pt x="243345" y="163829"/>
                  </a:lnTo>
                  <a:close/>
                </a:path>
                <a:path w="281305" h="280670">
                  <a:moveTo>
                    <a:pt x="69597" y="138429"/>
                  </a:moveTo>
                  <a:lnTo>
                    <a:pt x="63264" y="113029"/>
                  </a:lnTo>
                  <a:lnTo>
                    <a:pt x="77633" y="113029"/>
                  </a:lnTo>
                  <a:lnTo>
                    <a:pt x="69597" y="138429"/>
                  </a:lnTo>
                  <a:close/>
                </a:path>
                <a:path w="281305" h="280670">
                  <a:moveTo>
                    <a:pt x="96280" y="138429"/>
                  </a:moveTo>
                  <a:lnTo>
                    <a:pt x="88244" y="113029"/>
                  </a:lnTo>
                  <a:lnTo>
                    <a:pt x="102613" y="113029"/>
                  </a:lnTo>
                  <a:lnTo>
                    <a:pt x="96280" y="138429"/>
                  </a:lnTo>
                  <a:close/>
                </a:path>
                <a:path w="281305" h="280670">
                  <a:moveTo>
                    <a:pt x="126388" y="138429"/>
                  </a:moveTo>
                  <a:lnTo>
                    <a:pt x="120056" y="113029"/>
                  </a:lnTo>
                  <a:lnTo>
                    <a:pt x="134424" y="113029"/>
                  </a:lnTo>
                  <a:lnTo>
                    <a:pt x="126388" y="138429"/>
                  </a:lnTo>
                  <a:close/>
                </a:path>
                <a:path w="281305" h="280670">
                  <a:moveTo>
                    <a:pt x="153071" y="138429"/>
                  </a:moveTo>
                  <a:lnTo>
                    <a:pt x="145035" y="113029"/>
                  </a:lnTo>
                  <a:lnTo>
                    <a:pt x="159404" y="113029"/>
                  </a:lnTo>
                  <a:lnTo>
                    <a:pt x="153071" y="138429"/>
                  </a:lnTo>
                  <a:close/>
                </a:path>
                <a:path w="281305" h="280670">
                  <a:moveTo>
                    <a:pt x="183180" y="138429"/>
                  </a:moveTo>
                  <a:lnTo>
                    <a:pt x="176847" y="113029"/>
                  </a:lnTo>
                  <a:lnTo>
                    <a:pt x="191216" y="113029"/>
                  </a:lnTo>
                  <a:lnTo>
                    <a:pt x="183180" y="138429"/>
                  </a:lnTo>
                  <a:close/>
                </a:path>
                <a:path w="281305" h="280670">
                  <a:moveTo>
                    <a:pt x="209863" y="138429"/>
                  </a:moveTo>
                  <a:lnTo>
                    <a:pt x="201827" y="113029"/>
                  </a:lnTo>
                  <a:lnTo>
                    <a:pt x="216196" y="113029"/>
                  </a:lnTo>
                  <a:lnTo>
                    <a:pt x="209863" y="138429"/>
                  </a:lnTo>
                  <a:close/>
                </a:path>
                <a:path w="281305" h="280670">
                  <a:moveTo>
                    <a:pt x="120607" y="162559"/>
                  </a:moveTo>
                  <a:lnTo>
                    <a:pt x="102062" y="162559"/>
                  </a:lnTo>
                  <a:lnTo>
                    <a:pt x="111334" y="129539"/>
                  </a:lnTo>
                  <a:lnTo>
                    <a:pt x="120607" y="162559"/>
                  </a:lnTo>
                  <a:close/>
                </a:path>
                <a:path w="281305" h="280670">
                  <a:moveTo>
                    <a:pt x="177399" y="162559"/>
                  </a:moveTo>
                  <a:lnTo>
                    <a:pt x="158853" y="162559"/>
                  </a:lnTo>
                  <a:lnTo>
                    <a:pt x="168126" y="129539"/>
                  </a:lnTo>
                  <a:lnTo>
                    <a:pt x="177399" y="162559"/>
                  </a:lnTo>
                  <a:close/>
                </a:path>
                <a:path w="281305" h="280670">
                  <a:moveTo>
                    <a:pt x="91547" y="162559"/>
                  </a:moveTo>
                  <a:lnTo>
                    <a:pt x="74330" y="162559"/>
                  </a:lnTo>
                  <a:lnTo>
                    <a:pt x="82939" y="135889"/>
                  </a:lnTo>
                  <a:lnTo>
                    <a:pt x="91547" y="162559"/>
                  </a:lnTo>
                  <a:close/>
                </a:path>
                <a:path w="281305" h="280670">
                  <a:moveTo>
                    <a:pt x="148338" y="162559"/>
                  </a:moveTo>
                  <a:lnTo>
                    <a:pt x="131121" y="162559"/>
                  </a:lnTo>
                  <a:lnTo>
                    <a:pt x="139730" y="135889"/>
                  </a:lnTo>
                  <a:lnTo>
                    <a:pt x="148338" y="162559"/>
                  </a:lnTo>
                  <a:close/>
                </a:path>
                <a:path w="281305" h="280670">
                  <a:moveTo>
                    <a:pt x="205131" y="162559"/>
                  </a:moveTo>
                  <a:lnTo>
                    <a:pt x="187913" y="162559"/>
                  </a:lnTo>
                  <a:lnTo>
                    <a:pt x="196521" y="135889"/>
                  </a:lnTo>
                  <a:lnTo>
                    <a:pt x="205131" y="162559"/>
                  </a:lnTo>
                  <a:close/>
                </a:path>
                <a:path w="281305" h="280670">
                  <a:moveTo>
                    <a:pt x="238702" y="173989"/>
                  </a:moveTo>
                  <a:lnTo>
                    <a:pt x="39898" y="173989"/>
                  </a:lnTo>
                  <a:lnTo>
                    <a:pt x="35255" y="168909"/>
                  </a:lnTo>
                  <a:lnTo>
                    <a:pt x="35255" y="147319"/>
                  </a:lnTo>
                  <a:lnTo>
                    <a:pt x="59451" y="147319"/>
                  </a:lnTo>
                  <a:lnTo>
                    <a:pt x="63816" y="162559"/>
                  </a:lnTo>
                  <a:lnTo>
                    <a:pt x="68695" y="162559"/>
                  </a:lnTo>
                  <a:lnTo>
                    <a:pt x="68812" y="163829"/>
                  </a:lnTo>
                  <a:lnTo>
                    <a:pt x="243345" y="163829"/>
                  </a:lnTo>
                  <a:lnTo>
                    <a:pt x="243345" y="168909"/>
                  </a:lnTo>
                  <a:lnTo>
                    <a:pt x="238702" y="173989"/>
                  </a:lnTo>
                  <a:close/>
                </a:path>
                <a:path w="281305" h="280670">
                  <a:moveTo>
                    <a:pt x="263043" y="205739"/>
                  </a:moveTo>
                  <a:lnTo>
                    <a:pt x="244940" y="205739"/>
                  </a:lnTo>
                  <a:lnTo>
                    <a:pt x="252187" y="193039"/>
                  </a:lnTo>
                  <a:lnTo>
                    <a:pt x="257814" y="179069"/>
                  </a:lnTo>
                  <a:lnTo>
                    <a:pt x="261696" y="163829"/>
                  </a:lnTo>
                  <a:lnTo>
                    <a:pt x="263708" y="148589"/>
                  </a:lnTo>
                  <a:lnTo>
                    <a:pt x="279745" y="148589"/>
                  </a:lnTo>
                  <a:lnTo>
                    <a:pt x="274001" y="184149"/>
                  </a:lnTo>
                  <a:lnTo>
                    <a:pt x="263043" y="205739"/>
                  </a:lnTo>
                  <a:close/>
                </a:path>
                <a:path w="281305" h="280670">
                  <a:moveTo>
                    <a:pt x="97065" y="163829"/>
                  </a:moveTo>
                  <a:lnTo>
                    <a:pt x="68812" y="163829"/>
                  </a:lnTo>
                  <a:lnTo>
                    <a:pt x="68960" y="162559"/>
                  </a:lnTo>
                  <a:lnTo>
                    <a:pt x="96917" y="162559"/>
                  </a:lnTo>
                  <a:lnTo>
                    <a:pt x="97065" y="163829"/>
                  </a:lnTo>
                  <a:close/>
                </a:path>
                <a:path w="281305" h="280670">
                  <a:moveTo>
                    <a:pt x="125604" y="163829"/>
                  </a:moveTo>
                  <a:lnTo>
                    <a:pt x="97065" y="163829"/>
                  </a:lnTo>
                  <a:lnTo>
                    <a:pt x="97182" y="162559"/>
                  </a:lnTo>
                  <a:lnTo>
                    <a:pt x="125487" y="162559"/>
                  </a:lnTo>
                  <a:lnTo>
                    <a:pt x="125604" y="163829"/>
                  </a:lnTo>
                  <a:close/>
                </a:path>
                <a:path w="281305" h="280670">
                  <a:moveTo>
                    <a:pt x="153856" y="163829"/>
                  </a:moveTo>
                  <a:lnTo>
                    <a:pt x="125604" y="163829"/>
                  </a:lnTo>
                  <a:lnTo>
                    <a:pt x="125751" y="162559"/>
                  </a:lnTo>
                  <a:lnTo>
                    <a:pt x="153709" y="162559"/>
                  </a:lnTo>
                  <a:lnTo>
                    <a:pt x="153856" y="163829"/>
                  </a:lnTo>
                  <a:close/>
                </a:path>
                <a:path w="281305" h="280670">
                  <a:moveTo>
                    <a:pt x="182395" y="163829"/>
                  </a:moveTo>
                  <a:lnTo>
                    <a:pt x="153856" y="163829"/>
                  </a:lnTo>
                  <a:lnTo>
                    <a:pt x="153973" y="162559"/>
                  </a:lnTo>
                  <a:lnTo>
                    <a:pt x="182278" y="162559"/>
                  </a:lnTo>
                  <a:lnTo>
                    <a:pt x="182395" y="163829"/>
                  </a:lnTo>
                  <a:close/>
                </a:path>
                <a:path w="281305" h="280670">
                  <a:moveTo>
                    <a:pt x="210647" y="163829"/>
                  </a:moveTo>
                  <a:lnTo>
                    <a:pt x="182395" y="163829"/>
                  </a:lnTo>
                  <a:lnTo>
                    <a:pt x="182543" y="162559"/>
                  </a:lnTo>
                  <a:lnTo>
                    <a:pt x="210500" y="162559"/>
                  </a:lnTo>
                  <a:lnTo>
                    <a:pt x="210647" y="163829"/>
                  </a:lnTo>
                  <a:close/>
                </a:path>
                <a:path w="281305" h="280670">
                  <a:moveTo>
                    <a:pt x="84494" y="205739"/>
                  </a:moveTo>
                  <a:lnTo>
                    <a:pt x="66140" y="205739"/>
                  </a:lnTo>
                  <a:lnTo>
                    <a:pt x="64623" y="199389"/>
                  </a:lnTo>
                  <a:lnTo>
                    <a:pt x="63295" y="193039"/>
                  </a:lnTo>
                  <a:lnTo>
                    <a:pt x="62157" y="186689"/>
                  </a:lnTo>
                  <a:lnTo>
                    <a:pt x="61213" y="180339"/>
                  </a:lnTo>
                  <a:lnTo>
                    <a:pt x="60940" y="177799"/>
                  </a:lnTo>
                  <a:lnTo>
                    <a:pt x="60494" y="173989"/>
                  </a:lnTo>
                  <a:lnTo>
                    <a:pt x="78339" y="173989"/>
                  </a:lnTo>
                  <a:lnTo>
                    <a:pt x="79390" y="181609"/>
                  </a:lnTo>
                  <a:lnTo>
                    <a:pt x="80767" y="190499"/>
                  </a:lnTo>
                  <a:lnTo>
                    <a:pt x="82468" y="198119"/>
                  </a:lnTo>
                  <a:lnTo>
                    <a:pt x="84494" y="205739"/>
                  </a:lnTo>
                  <a:close/>
                </a:path>
                <a:path w="281305" h="280670">
                  <a:moveTo>
                    <a:pt x="148758" y="205739"/>
                  </a:moveTo>
                  <a:lnTo>
                    <a:pt x="131561" y="205739"/>
                  </a:lnTo>
                  <a:lnTo>
                    <a:pt x="131561" y="173989"/>
                  </a:lnTo>
                  <a:lnTo>
                    <a:pt x="148758" y="173989"/>
                  </a:lnTo>
                  <a:lnTo>
                    <a:pt x="148758" y="205739"/>
                  </a:lnTo>
                  <a:close/>
                </a:path>
                <a:path w="281305" h="280670">
                  <a:moveTo>
                    <a:pt x="211185" y="205739"/>
                  </a:moveTo>
                  <a:lnTo>
                    <a:pt x="193463" y="205739"/>
                  </a:lnTo>
                  <a:lnTo>
                    <a:pt x="195529" y="198119"/>
                  </a:lnTo>
                  <a:lnTo>
                    <a:pt x="197280" y="190499"/>
                  </a:lnTo>
                  <a:lnTo>
                    <a:pt x="198716" y="181609"/>
                  </a:lnTo>
                  <a:lnTo>
                    <a:pt x="199836" y="173989"/>
                  </a:lnTo>
                  <a:lnTo>
                    <a:pt x="217031" y="173989"/>
                  </a:lnTo>
                  <a:lnTo>
                    <a:pt x="216596" y="177799"/>
                  </a:lnTo>
                  <a:lnTo>
                    <a:pt x="215580" y="185419"/>
                  </a:lnTo>
                  <a:lnTo>
                    <a:pt x="212870" y="199389"/>
                  </a:lnTo>
                  <a:lnTo>
                    <a:pt x="211185" y="205739"/>
                  </a:lnTo>
                  <a:close/>
                </a:path>
                <a:path w="281305" h="280670">
                  <a:moveTo>
                    <a:pt x="103283" y="248919"/>
                  </a:moveTo>
                  <a:lnTo>
                    <a:pt x="82775" y="248919"/>
                  </a:lnTo>
                  <a:lnTo>
                    <a:pt x="79584" y="242569"/>
                  </a:lnTo>
                  <a:lnTo>
                    <a:pt x="76622" y="236219"/>
                  </a:lnTo>
                  <a:lnTo>
                    <a:pt x="73891" y="229869"/>
                  </a:lnTo>
                  <a:lnTo>
                    <a:pt x="71394" y="223519"/>
                  </a:lnTo>
                  <a:lnTo>
                    <a:pt x="90307" y="223519"/>
                  </a:lnTo>
                  <a:lnTo>
                    <a:pt x="94340" y="232409"/>
                  </a:lnTo>
                  <a:lnTo>
                    <a:pt x="98908" y="241299"/>
                  </a:lnTo>
                  <a:lnTo>
                    <a:pt x="103283" y="248919"/>
                  </a:lnTo>
                  <a:close/>
                </a:path>
                <a:path w="281305" h="280670">
                  <a:moveTo>
                    <a:pt x="148758" y="262889"/>
                  </a:moveTo>
                  <a:lnTo>
                    <a:pt x="131561" y="262889"/>
                  </a:lnTo>
                  <a:lnTo>
                    <a:pt x="131561" y="223519"/>
                  </a:lnTo>
                  <a:lnTo>
                    <a:pt x="148758" y="223519"/>
                  </a:lnTo>
                  <a:lnTo>
                    <a:pt x="148758" y="262889"/>
                  </a:lnTo>
                  <a:close/>
                </a:path>
                <a:path w="281305" h="280670">
                  <a:moveTo>
                    <a:pt x="205560" y="262889"/>
                  </a:moveTo>
                  <a:lnTo>
                    <a:pt x="155742" y="262889"/>
                  </a:lnTo>
                  <a:lnTo>
                    <a:pt x="169190" y="260349"/>
                  </a:lnTo>
                  <a:lnTo>
                    <a:pt x="168294" y="259079"/>
                  </a:lnTo>
                  <a:lnTo>
                    <a:pt x="173901" y="250189"/>
                  </a:lnTo>
                  <a:lnTo>
                    <a:pt x="178986" y="241299"/>
                  </a:lnTo>
                  <a:lnTo>
                    <a:pt x="183551" y="232409"/>
                  </a:lnTo>
                  <a:lnTo>
                    <a:pt x="187595" y="223519"/>
                  </a:lnTo>
                  <a:lnTo>
                    <a:pt x="205878" y="223519"/>
                  </a:lnTo>
                  <a:lnTo>
                    <a:pt x="203095" y="229869"/>
                  </a:lnTo>
                  <a:lnTo>
                    <a:pt x="200037" y="237489"/>
                  </a:lnTo>
                  <a:lnTo>
                    <a:pt x="196704" y="245109"/>
                  </a:lnTo>
                  <a:lnTo>
                    <a:pt x="193096" y="251459"/>
                  </a:lnTo>
                  <a:lnTo>
                    <a:pt x="226105" y="251459"/>
                  </a:lnTo>
                  <a:lnTo>
                    <a:pt x="223567" y="253999"/>
                  </a:lnTo>
                  <a:lnTo>
                    <a:pt x="205560" y="262889"/>
                  </a:lnTo>
                  <a:close/>
                </a:path>
                <a:path w="281305" h="280670">
                  <a:moveTo>
                    <a:pt x="226105" y="251459"/>
                  </a:moveTo>
                  <a:lnTo>
                    <a:pt x="193096" y="251459"/>
                  </a:lnTo>
                  <a:lnTo>
                    <a:pt x="203842" y="246379"/>
                  </a:lnTo>
                  <a:lnTo>
                    <a:pt x="213926" y="238759"/>
                  </a:lnTo>
                  <a:lnTo>
                    <a:pt x="223280" y="231139"/>
                  </a:lnTo>
                  <a:lnTo>
                    <a:pt x="231838" y="223519"/>
                  </a:lnTo>
                  <a:lnTo>
                    <a:pt x="254019" y="223519"/>
                  </a:lnTo>
                  <a:lnTo>
                    <a:pt x="226105" y="251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094" y="9853310"/>
            <a:ext cx="1553845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10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www.micitt.go.cr</a:t>
            </a:r>
            <a:endParaRPr sz="1350" dirty="0">
              <a:latin typeface="Tahoma"/>
              <a:cs typeface="Tahoma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4969" y="9906131"/>
            <a:ext cx="3985260" cy="249554"/>
            <a:chOff x="3914969" y="9906131"/>
            <a:chExt cx="3985260" cy="249554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1727" y="9906131"/>
              <a:ext cx="178002" cy="2492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14969" y="9931068"/>
              <a:ext cx="281305" cy="205104"/>
            </a:xfrm>
            <a:custGeom>
              <a:avLst/>
              <a:gdLst/>
              <a:ahLst/>
              <a:cxnLst/>
              <a:rect l="l" t="t" r="r" b="b"/>
              <a:pathLst>
                <a:path w="281304" h="205104">
                  <a:moveTo>
                    <a:pt x="252047" y="204568"/>
                  </a:moveTo>
                  <a:lnTo>
                    <a:pt x="28214" y="204409"/>
                  </a:lnTo>
                  <a:lnTo>
                    <a:pt x="0" y="173883"/>
                  </a:lnTo>
                  <a:lnTo>
                    <a:pt x="157" y="66021"/>
                  </a:lnTo>
                  <a:lnTo>
                    <a:pt x="0" y="30685"/>
                  </a:lnTo>
                  <a:lnTo>
                    <a:pt x="2365" y="18732"/>
                  </a:lnTo>
                  <a:lnTo>
                    <a:pt x="8814" y="8979"/>
                  </a:lnTo>
                  <a:lnTo>
                    <a:pt x="18380" y="2408"/>
                  </a:lnTo>
                  <a:lnTo>
                    <a:pt x="30095" y="0"/>
                  </a:lnTo>
                  <a:lnTo>
                    <a:pt x="251263" y="1"/>
                  </a:lnTo>
                  <a:lnTo>
                    <a:pt x="261824" y="1937"/>
                  </a:lnTo>
                  <a:lnTo>
                    <a:pt x="270739" y="7282"/>
                  </a:lnTo>
                  <a:lnTo>
                    <a:pt x="277323" y="15339"/>
                  </a:lnTo>
                  <a:lnTo>
                    <a:pt x="277607" y="16141"/>
                  </a:lnTo>
                  <a:lnTo>
                    <a:pt x="29623" y="16141"/>
                  </a:lnTo>
                  <a:lnTo>
                    <a:pt x="37943" y="24611"/>
                  </a:lnTo>
                  <a:lnTo>
                    <a:pt x="16774" y="24611"/>
                  </a:lnTo>
                  <a:lnTo>
                    <a:pt x="16912" y="182153"/>
                  </a:lnTo>
                  <a:lnTo>
                    <a:pt x="18739" y="186461"/>
                  </a:lnTo>
                  <a:lnTo>
                    <a:pt x="23987" y="188266"/>
                  </a:lnTo>
                  <a:lnTo>
                    <a:pt x="45149" y="188266"/>
                  </a:lnTo>
                  <a:lnTo>
                    <a:pt x="44208" y="189225"/>
                  </a:lnTo>
                  <a:lnTo>
                    <a:pt x="276296" y="189225"/>
                  </a:lnTo>
                  <a:lnTo>
                    <a:pt x="272485" y="195182"/>
                  </a:lnTo>
                  <a:lnTo>
                    <a:pt x="263323" y="201822"/>
                  </a:lnTo>
                  <a:lnTo>
                    <a:pt x="252047" y="204568"/>
                  </a:lnTo>
                  <a:close/>
                </a:path>
                <a:path w="281304" h="205104">
                  <a:moveTo>
                    <a:pt x="163872" y="127942"/>
                  </a:moveTo>
                  <a:lnTo>
                    <a:pt x="142553" y="127942"/>
                  </a:lnTo>
                  <a:lnTo>
                    <a:pt x="252204" y="16141"/>
                  </a:lnTo>
                  <a:lnTo>
                    <a:pt x="29623" y="16141"/>
                  </a:lnTo>
                  <a:lnTo>
                    <a:pt x="277607" y="16141"/>
                  </a:lnTo>
                  <a:lnTo>
                    <a:pt x="280378" y="23972"/>
                  </a:lnTo>
                  <a:lnTo>
                    <a:pt x="265842" y="23972"/>
                  </a:lnTo>
                  <a:lnTo>
                    <a:pt x="180572" y="110916"/>
                  </a:lnTo>
                  <a:lnTo>
                    <a:pt x="191204" y="121779"/>
                  </a:lnTo>
                  <a:lnTo>
                    <a:pt x="169916" y="121779"/>
                  </a:lnTo>
                  <a:lnTo>
                    <a:pt x="163872" y="127942"/>
                  </a:lnTo>
                  <a:close/>
                </a:path>
                <a:path w="281304" h="205104">
                  <a:moveTo>
                    <a:pt x="276807" y="188427"/>
                  </a:moveTo>
                  <a:lnTo>
                    <a:pt x="256437" y="188427"/>
                  </a:lnTo>
                  <a:lnTo>
                    <a:pt x="262709" y="186637"/>
                  </a:lnTo>
                  <a:lnTo>
                    <a:pt x="265842" y="181630"/>
                  </a:lnTo>
                  <a:lnTo>
                    <a:pt x="265842" y="23972"/>
                  </a:lnTo>
                  <a:lnTo>
                    <a:pt x="280379" y="23974"/>
                  </a:lnTo>
                  <a:lnTo>
                    <a:pt x="280888" y="25412"/>
                  </a:lnTo>
                  <a:lnTo>
                    <a:pt x="280888" y="173883"/>
                  </a:lnTo>
                  <a:lnTo>
                    <a:pt x="278638" y="185565"/>
                  </a:lnTo>
                  <a:lnTo>
                    <a:pt x="276807" y="188427"/>
                  </a:lnTo>
                  <a:close/>
                </a:path>
                <a:path w="281304" h="205104">
                  <a:moveTo>
                    <a:pt x="45149" y="188266"/>
                  </a:moveTo>
                  <a:lnTo>
                    <a:pt x="23987" y="188266"/>
                  </a:lnTo>
                  <a:lnTo>
                    <a:pt x="100634" y="110116"/>
                  </a:lnTo>
                  <a:lnTo>
                    <a:pt x="16774" y="24611"/>
                  </a:lnTo>
                  <a:lnTo>
                    <a:pt x="37943" y="24611"/>
                  </a:lnTo>
                  <a:lnTo>
                    <a:pt x="132435" y="120820"/>
                  </a:lnTo>
                  <a:lnTo>
                    <a:pt x="111293" y="120820"/>
                  </a:lnTo>
                  <a:lnTo>
                    <a:pt x="45149" y="188266"/>
                  </a:lnTo>
                  <a:close/>
                </a:path>
                <a:path w="281304" h="205104">
                  <a:moveTo>
                    <a:pt x="142558" y="149673"/>
                  </a:moveTo>
                  <a:lnTo>
                    <a:pt x="139435" y="149673"/>
                  </a:lnTo>
                  <a:lnTo>
                    <a:pt x="111293" y="120820"/>
                  </a:lnTo>
                  <a:lnTo>
                    <a:pt x="132435" y="120820"/>
                  </a:lnTo>
                  <a:lnTo>
                    <a:pt x="139429" y="127942"/>
                  </a:lnTo>
                  <a:lnTo>
                    <a:pt x="163872" y="127942"/>
                  </a:lnTo>
                  <a:lnTo>
                    <a:pt x="142558" y="149673"/>
                  </a:lnTo>
                  <a:close/>
                </a:path>
                <a:path w="281304" h="205104">
                  <a:moveTo>
                    <a:pt x="276296" y="189225"/>
                  </a:moveTo>
                  <a:lnTo>
                    <a:pt x="236065" y="189225"/>
                  </a:lnTo>
                  <a:lnTo>
                    <a:pt x="169916" y="121779"/>
                  </a:lnTo>
                  <a:lnTo>
                    <a:pt x="191204" y="121779"/>
                  </a:lnTo>
                  <a:lnTo>
                    <a:pt x="256437" y="188427"/>
                  </a:lnTo>
                  <a:lnTo>
                    <a:pt x="276807" y="188427"/>
                  </a:lnTo>
                  <a:lnTo>
                    <a:pt x="276296" y="189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71250" y="9877557"/>
            <a:ext cx="1522730" cy="257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(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506</a:t>
            </a:r>
            <a:r>
              <a:rPr sz="1500" b="1" spc="-135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)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2539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-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220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0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2124" y="9414449"/>
            <a:ext cx="1837689" cy="7207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700" spc="85" dirty="0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información</a:t>
            </a:r>
            <a:endParaRPr sz="1700" dirty="0">
              <a:latin typeface="Trebuchet MS"/>
              <a:cs typeface="Trebuchet MS"/>
            </a:endParaRPr>
          </a:p>
          <a:p>
            <a:pPr marL="259079">
              <a:lnSpc>
                <a:spcPct val="100000"/>
              </a:lnSpc>
              <a:spcBef>
                <a:spcPts val="785"/>
              </a:spcBef>
            </a:pPr>
            <a:r>
              <a:rPr sz="1350" b="1" spc="15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csirt@micitt.go.cr</a:t>
            </a:r>
            <a:endParaRPr sz="1350" dirty="0">
              <a:latin typeface="Tahoma"/>
              <a:cs typeface="Tahoma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243" y="0"/>
            <a:ext cx="9921875" cy="6085840"/>
            <a:chOff x="163243" y="0"/>
            <a:chExt cx="9921875" cy="6085840"/>
          </a:xfrm>
        </p:grpSpPr>
        <p:sp>
          <p:nvSpPr>
            <p:cNvPr id="27" name="object 27"/>
            <p:cNvSpPr/>
            <p:nvPr/>
          </p:nvSpPr>
          <p:spPr>
            <a:xfrm>
              <a:off x="1158510" y="0"/>
              <a:ext cx="8147684" cy="1615440"/>
            </a:xfrm>
            <a:custGeom>
              <a:avLst/>
              <a:gdLst/>
              <a:ahLst/>
              <a:cxnLst/>
              <a:rect l="l" t="t" r="r" b="b"/>
              <a:pathLst>
                <a:path w="8147684" h="1615440">
                  <a:moveTo>
                    <a:pt x="2238988" y="1500697"/>
                  </a:moveTo>
                  <a:lnTo>
                    <a:pt x="1520630" y="1500697"/>
                  </a:lnTo>
                  <a:lnTo>
                    <a:pt x="1368423" y="1462597"/>
                  </a:lnTo>
                  <a:lnTo>
                    <a:pt x="1319120" y="1462597"/>
                  </a:lnTo>
                  <a:lnTo>
                    <a:pt x="1175651" y="1424497"/>
                  </a:lnTo>
                  <a:lnTo>
                    <a:pt x="1129341" y="1399097"/>
                  </a:lnTo>
                  <a:lnTo>
                    <a:pt x="995092" y="1360997"/>
                  </a:lnTo>
                  <a:lnTo>
                    <a:pt x="951936" y="1335597"/>
                  </a:lnTo>
                  <a:lnTo>
                    <a:pt x="909594" y="1322897"/>
                  </a:lnTo>
                  <a:lnTo>
                    <a:pt x="868076" y="1297497"/>
                  </a:lnTo>
                  <a:lnTo>
                    <a:pt x="827392" y="1272097"/>
                  </a:lnTo>
                  <a:lnTo>
                    <a:pt x="787552" y="1259397"/>
                  </a:lnTo>
                  <a:lnTo>
                    <a:pt x="748566" y="1233997"/>
                  </a:lnTo>
                  <a:lnTo>
                    <a:pt x="710444" y="1208597"/>
                  </a:lnTo>
                  <a:lnTo>
                    <a:pt x="673197" y="1183197"/>
                  </a:lnTo>
                  <a:lnTo>
                    <a:pt x="636834" y="1157797"/>
                  </a:lnTo>
                  <a:lnTo>
                    <a:pt x="601365" y="1132397"/>
                  </a:lnTo>
                  <a:lnTo>
                    <a:pt x="566800" y="1106997"/>
                  </a:lnTo>
                  <a:lnTo>
                    <a:pt x="533150" y="1081597"/>
                  </a:lnTo>
                  <a:lnTo>
                    <a:pt x="500425" y="1056197"/>
                  </a:lnTo>
                  <a:lnTo>
                    <a:pt x="468635" y="1030797"/>
                  </a:lnTo>
                  <a:lnTo>
                    <a:pt x="437789" y="992697"/>
                  </a:lnTo>
                  <a:lnTo>
                    <a:pt x="407898" y="967297"/>
                  </a:lnTo>
                  <a:lnTo>
                    <a:pt x="378973" y="929197"/>
                  </a:lnTo>
                  <a:lnTo>
                    <a:pt x="351022" y="903797"/>
                  </a:lnTo>
                  <a:lnTo>
                    <a:pt x="324056" y="865697"/>
                  </a:lnTo>
                  <a:lnTo>
                    <a:pt x="298086" y="840297"/>
                  </a:lnTo>
                  <a:lnTo>
                    <a:pt x="273120" y="802197"/>
                  </a:lnTo>
                  <a:lnTo>
                    <a:pt x="249171" y="764097"/>
                  </a:lnTo>
                  <a:lnTo>
                    <a:pt x="226246" y="738697"/>
                  </a:lnTo>
                  <a:lnTo>
                    <a:pt x="204357" y="700597"/>
                  </a:lnTo>
                  <a:lnTo>
                    <a:pt x="183514" y="662497"/>
                  </a:lnTo>
                  <a:lnTo>
                    <a:pt x="163726" y="624397"/>
                  </a:lnTo>
                  <a:lnTo>
                    <a:pt x="145004" y="586297"/>
                  </a:lnTo>
                  <a:lnTo>
                    <a:pt x="127358" y="548197"/>
                  </a:lnTo>
                  <a:lnTo>
                    <a:pt x="110798" y="510097"/>
                  </a:lnTo>
                  <a:lnTo>
                    <a:pt x="95334" y="471997"/>
                  </a:lnTo>
                  <a:lnTo>
                    <a:pt x="80975" y="433897"/>
                  </a:lnTo>
                  <a:lnTo>
                    <a:pt x="67733" y="395797"/>
                  </a:lnTo>
                  <a:lnTo>
                    <a:pt x="55618" y="357697"/>
                  </a:lnTo>
                  <a:lnTo>
                    <a:pt x="44638" y="319597"/>
                  </a:lnTo>
                  <a:lnTo>
                    <a:pt x="34805" y="268797"/>
                  </a:lnTo>
                  <a:lnTo>
                    <a:pt x="26128" y="230697"/>
                  </a:lnTo>
                  <a:lnTo>
                    <a:pt x="18618" y="192597"/>
                  </a:lnTo>
                  <a:lnTo>
                    <a:pt x="12284" y="141797"/>
                  </a:lnTo>
                  <a:lnTo>
                    <a:pt x="7137" y="103697"/>
                  </a:lnTo>
                  <a:lnTo>
                    <a:pt x="3187" y="52897"/>
                  </a:lnTo>
                  <a:lnTo>
                    <a:pt x="444" y="14797"/>
                  </a:lnTo>
                  <a:lnTo>
                    <a:pt x="0" y="0"/>
                  </a:lnTo>
                  <a:lnTo>
                    <a:pt x="8147160" y="0"/>
                  </a:lnTo>
                  <a:lnTo>
                    <a:pt x="8131822" y="27497"/>
                  </a:lnTo>
                  <a:lnTo>
                    <a:pt x="8109672" y="65597"/>
                  </a:lnTo>
                  <a:lnTo>
                    <a:pt x="8086627" y="90997"/>
                  </a:lnTo>
                  <a:lnTo>
                    <a:pt x="8062688" y="129097"/>
                  </a:lnTo>
                  <a:lnTo>
                    <a:pt x="8037858" y="154497"/>
                  </a:lnTo>
                  <a:lnTo>
                    <a:pt x="8012140" y="192597"/>
                  </a:lnTo>
                  <a:lnTo>
                    <a:pt x="7985536" y="217997"/>
                  </a:lnTo>
                  <a:lnTo>
                    <a:pt x="7958048" y="243397"/>
                  </a:lnTo>
                  <a:lnTo>
                    <a:pt x="7929680" y="281497"/>
                  </a:lnTo>
                  <a:lnTo>
                    <a:pt x="7900432" y="306897"/>
                  </a:lnTo>
                  <a:lnTo>
                    <a:pt x="7870308" y="332297"/>
                  </a:lnTo>
                  <a:lnTo>
                    <a:pt x="7839310" y="357697"/>
                  </a:lnTo>
                  <a:lnTo>
                    <a:pt x="7807441" y="395797"/>
                  </a:lnTo>
                  <a:lnTo>
                    <a:pt x="7774703" y="421197"/>
                  </a:lnTo>
                  <a:lnTo>
                    <a:pt x="7741098" y="446597"/>
                  </a:lnTo>
                  <a:lnTo>
                    <a:pt x="7706629" y="459297"/>
                  </a:lnTo>
                  <a:lnTo>
                    <a:pt x="7671298" y="484697"/>
                  </a:lnTo>
                  <a:lnTo>
                    <a:pt x="7635108" y="510097"/>
                  </a:lnTo>
                  <a:lnTo>
                    <a:pt x="7598061" y="535497"/>
                  </a:lnTo>
                  <a:lnTo>
                    <a:pt x="7560160" y="560897"/>
                  </a:lnTo>
                  <a:lnTo>
                    <a:pt x="7521406" y="573597"/>
                  </a:lnTo>
                  <a:lnTo>
                    <a:pt x="7481803" y="598997"/>
                  </a:lnTo>
                  <a:lnTo>
                    <a:pt x="7441353" y="611697"/>
                  </a:lnTo>
                  <a:lnTo>
                    <a:pt x="7400058" y="637097"/>
                  </a:lnTo>
                  <a:lnTo>
                    <a:pt x="7314943" y="662497"/>
                  </a:lnTo>
                  <a:lnTo>
                    <a:pt x="7271128" y="687897"/>
                  </a:lnTo>
                  <a:lnTo>
                    <a:pt x="7180996" y="713297"/>
                  </a:lnTo>
                  <a:lnTo>
                    <a:pt x="6990788" y="764097"/>
                  </a:lnTo>
                  <a:lnTo>
                    <a:pt x="6941179" y="764097"/>
                  </a:lnTo>
                  <a:lnTo>
                    <a:pt x="6839509" y="789497"/>
                  </a:lnTo>
                  <a:lnTo>
                    <a:pt x="6037822" y="789497"/>
                  </a:lnTo>
                  <a:lnTo>
                    <a:pt x="6014277" y="814897"/>
                  </a:lnTo>
                  <a:lnTo>
                    <a:pt x="5989907" y="840297"/>
                  </a:lnTo>
                  <a:lnTo>
                    <a:pt x="5964708" y="878397"/>
                  </a:lnTo>
                  <a:lnTo>
                    <a:pt x="5938674" y="903797"/>
                  </a:lnTo>
                  <a:lnTo>
                    <a:pt x="5911800" y="941897"/>
                  </a:lnTo>
                  <a:lnTo>
                    <a:pt x="5884082" y="967297"/>
                  </a:lnTo>
                  <a:lnTo>
                    <a:pt x="5855514" y="992697"/>
                  </a:lnTo>
                  <a:lnTo>
                    <a:pt x="5826091" y="1018097"/>
                  </a:lnTo>
                  <a:lnTo>
                    <a:pt x="5795809" y="1056197"/>
                  </a:lnTo>
                  <a:lnTo>
                    <a:pt x="5764662" y="1081597"/>
                  </a:lnTo>
                  <a:lnTo>
                    <a:pt x="5732644" y="1106997"/>
                  </a:lnTo>
                  <a:lnTo>
                    <a:pt x="5699753" y="1132397"/>
                  </a:lnTo>
                  <a:lnTo>
                    <a:pt x="5665981" y="1170497"/>
                  </a:lnTo>
                  <a:lnTo>
                    <a:pt x="5631324" y="1195897"/>
                  </a:lnTo>
                  <a:lnTo>
                    <a:pt x="5613551" y="1208597"/>
                  </a:lnTo>
                  <a:lnTo>
                    <a:pt x="3036024" y="1208597"/>
                  </a:lnTo>
                  <a:lnTo>
                    <a:pt x="2957526" y="1259397"/>
                  </a:lnTo>
                  <a:lnTo>
                    <a:pt x="2917739" y="1272097"/>
                  </a:lnTo>
                  <a:lnTo>
                    <a:pt x="2877520" y="1297497"/>
                  </a:lnTo>
                  <a:lnTo>
                    <a:pt x="2836817" y="1310197"/>
                  </a:lnTo>
                  <a:lnTo>
                    <a:pt x="2795574" y="1335597"/>
                  </a:lnTo>
                  <a:lnTo>
                    <a:pt x="2753738" y="1348297"/>
                  </a:lnTo>
                  <a:lnTo>
                    <a:pt x="2711255" y="1373697"/>
                  </a:lnTo>
                  <a:lnTo>
                    <a:pt x="2668072" y="1386397"/>
                  </a:lnTo>
                  <a:lnTo>
                    <a:pt x="2533778" y="1424497"/>
                  </a:lnTo>
                  <a:lnTo>
                    <a:pt x="2487252" y="1449897"/>
                  </a:lnTo>
                  <a:lnTo>
                    <a:pt x="2439755" y="1449897"/>
                  </a:lnTo>
                  <a:lnTo>
                    <a:pt x="2391235" y="1462597"/>
                  </a:lnTo>
                  <a:lnTo>
                    <a:pt x="2238988" y="1500697"/>
                  </a:lnTo>
                  <a:close/>
                </a:path>
                <a:path w="8147684" h="1615440">
                  <a:moveTo>
                    <a:pt x="6734585" y="802197"/>
                  </a:moveTo>
                  <a:lnTo>
                    <a:pt x="6161855" y="802197"/>
                  </a:lnTo>
                  <a:lnTo>
                    <a:pt x="6100229" y="789497"/>
                  </a:lnTo>
                  <a:lnTo>
                    <a:pt x="6787452" y="789497"/>
                  </a:lnTo>
                  <a:lnTo>
                    <a:pt x="6734585" y="802197"/>
                  </a:lnTo>
                  <a:close/>
                </a:path>
                <a:path w="8147684" h="1615440">
                  <a:moveTo>
                    <a:pt x="6571144" y="814897"/>
                  </a:moveTo>
                  <a:lnTo>
                    <a:pt x="6342017" y="814897"/>
                  </a:lnTo>
                  <a:lnTo>
                    <a:pt x="6282751" y="802197"/>
                  </a:lnTo>
                  <a:lnTo>
                    <a:pt x="6626428" y="802197"/>
                  </a:lnTo>
                  <a:lnTo>
                    <a:pt x="6571144" y="814897"/>
                  </a:lnTo>
                  <a:close/>
                </a:path>
                <a:path w="8147684" h="1615440">
                  <a:moveTo>
                    <a:pt x="4634846" y="1602297"/>
                  </a:moveTo>
                  <a:lnTo>
                    <a:pt x="3979875" y="1602297"/>
                  </a:lnTo>
                  <a:lnTo>
                    <a:pt x="3817106" y="1564197"/>
                  </a:lnTo>
                  <a:lnTo>
                    <a:pt x="3765439" y="1564197"/>
                  </a:lnTo>
                  <a:lnTo>
                    <a:pt x="3714989" y="1538797"/>
                  </a:lnTo>
                  <a:lnTo>
                    <a:pt x="3570492" y="1500697"/>
                  </a:lnTo>
                  <a:lnTo>
                    <a:pt x="3524457" y="1475297"/>
                  </a:lnTo>
                  <a:lnTo>
                    <a:pt x="3435306" y="1449897"/>
                  </a:lnTo>
                  <a:lnTo>
                    <a:pt x="3392099" y="1424497"/>
                  </a:lnTo>
                  <a:lnTo>
                    <a:pt x="3349743" y="1399097"/>
                  </a:lnTo>
                  <a:lnTo>
                    <a:pt x="3308192" y="1386397"/>
                  </a:lnTo>
                  <a:lnTo>
                    <a:pt x="3267400" y="1360997"/>
                  </a:lnTo>
                  <a:lnTo>
                    <a:pt x="3227322" y="1335597"/>
                  </a:lnTo>
                  <a:lnTo>
                    <a:pt x="3187911" y="1310197"/>
                  </a:lnTo>
                  <a:lnTo>
                    <a:pt x="3110908" y="1259397"/>
                  </a:lnTo>
                  <a:lnTo>
                    <a:pt x="3036024" y="1208597"/>
                  </a:lnTo>
                  <a:lnTo>
                    <a:pt x="5613551" y="1208597"/>
                  </a:lnTo>
                  <a:lnTo>
                    <a:pt x="5559337" y="1246697"/>
                  </a:lnTo>
                  <a:lnTo>
                    <a:pt x="5521995" y="1272097"/>
                  </a:lnTo>
                  <a:lnTo>
                    <a:pt x="5483749" y="1297497"/>
                  </a:lnTo>
                  <a:lnTo>
                    <a:pt x="5444593" y="1322897"/>
                  </a:lnTo>
                  <a:lnTo>
                    <a:pt x="5404522" y="1348297"/>
                  </a:lnTo>
                  <a:lnTo>
                    <a:pt x="5363530" y="1360997"/>
                  </a:lnTo>
                  <a:lnTo>
                    <a:pt x="5321614" y="1386397"/>
                  </a:lnTo>
                  <a:lnTo>
                    <a:pt x="5278768" y="1411797"/>
                  </a:lnTo>
                  <a:lnTo>
                    <a:pt x="5234986" y="1424497"/>
                  </a:lnTo>
                  <a:lnTo>
                    <a:pt x="5190265" y="1449897"/>
                  </a:lnTo>
                  <a:lnTo>
                    <a:pt x="5144598" y="1462597"/>
                  </a:lnTo>
                  <a:lnTo>
                    <a:pt x="5097982" y="1487997"/>
                  </a:lnTo>
                  <a:lnTo>
                    <a:pt x="5001878" y="1513397"/>
                  </a:lnTo>
                  <a:lnTo>
                    <a:pt x="4952380" y="1538797"/>
                  </a:lnTo>
                  <a:lnTo>
                    <a:pt x="4798047" y="1576897"/>
                  </a:lnTo>
                  <a:lnTo>
                    <a:pt x="4744639" y="1576897"/>
                  </a:lnTo>
                  <a:lnTo>
                    <a:pt x="4634846" y="1602297"/>
                  </a:lnTo>
                  <a:close/>
                </a:path>
                <a:path w="8147684" h="1615440">
                  <a:moveTo>
                    <a:pt x="2131380" y="1513397"/>
                  </a:moveTo>
                  <a:lnTo>
                    <a:pt x="1679073" y="1513397"/>
                  </a:lnTo>
                  <a:lnTo>
                    <a:pt x="1625583" y="1500697"/>
                  </a:lnTo>
                  <a:lnTo>
                    <a:pt x="2185831" y="1500697"/>
                  </a:lnTo>
                  <a:lnTo>
                    <a:pt x="2131380" y="1513397"/>
                  </a:lnTo>
                  <a:close/>
                </a:path>
                <a:path w="8147684" h="1615440">
                  <a:moveTo>
                    <a:pt x="1899559" y="1526097"/>
                  </a:moveTo>
                  <a:lnTo>
                    <a:pt x="1843479" y="1513397"/>
                  </a:lnTo>
                  <a:lnTo>
                    <a:pt x="1959725" y="1513397"/>
                  </a:lnTo>
                  <a:lnTo>
                    <a:pt x="1899559" y="1526097"/>
                  </a:lnTo>
                  <a:close/>
                </a:path>
                <a:path w="8147684" h="1615440">
                  <a:moveTo>
                    <a:pt x="4521052" y="1614997"/>
                  </a:moveTo>
                  <a:lnTo>
                    <a:pt x="4095320" y="1614997"/>
                  </a:lnTo>
                  <a:lnTo>
                    <a:pt x="4036874" y="1602297"/>
                  </a:lnTo>
                  <a:lnTo>
                    <a:pt x="4578452" y="1602297"/>
                  </a:lnTo>
                  <a:lnTo>
                    <a:pt x="4521052" y="161499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1748" y="0"/>
              <a:ext cx="2743199" cy="12763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389443" y="3877705"/>
              <a:ext cx="695325" cy="476250"/>
            </a:xfrm>
            <a:custGeom>
              <a:avLst/>
              <a:gdLst/>
              <a:ahLst/>
              <a:cxnLst/>
              <a:rect l="l" t="t" r="r" b="b"/>
              <a:pathLst>
                <a:path w="695325" h="476250">
                  <a:moveTo>
                    <a:pt x="475768" y="476171"/>
                  </a:moveTo>
                  <a:lnTo>
                    <a:pt x="287848" y="476171"/>
                  </a:lnTo>
                  <a:lnTo>
                    <a:pt x="276924" y="475215"/>
                  </a:lnTo>
                  <a:lnTo>
                    <a:pt x="240126" y="451343"/>
                  </a:lnTo>
                  <a:lnTo>
                    <a:pt x="236832" y="436584"/>
                  </a:lnTo>
                  <a:lnTo>
                    <a:pt x="237742" y="428544"/>
                  </a:lnTo>
                  <a:lnTo>
                    <a:pt x="266252" y="396539"/>
                  </a:lnTo>
                  <a:lnTo>
                    <a:pt x="279228" y="394348"/>
                  </a:lnTo>
                  <a:lnTo>
                    <a:pt x="279228" y="309478"/>
                  </a:lnTo>
                  <a:lnTo>
                    <a:pt x="182426" y="309478"/>
                  </a:lnTo>
                  <a:lnTo>
                    <a:pt x="0" y="0"/>
                  </a:lnTo>
                  <a:lnTo>
                    <a:pt x="695325" y="5715"/>
                  </a:lnTo>
                  <a:lnTo>
                    <a:pt x="621278" y="309382"/>
                  </a:lnTo>
                  <a:lnTo>
                    <a:pt x="501437" y="309382"/>
                  </a:lnTo>
                  <a:lnTo>
                    <a:pt x="296183" y="309478"/>
                  </a:lnTo>
                  <a:lnTo>
                    <a:pt x="296143" y="405493"/>
                  </a:lnTo>
                  <a:lnTo>
                    <a:pt x="295236" y="407684"/>
                  </a:lnTo>
                  <a:lnTo>
                    <a:pt x="291636" y="410922"/>
                  </a:lnTo>
                  <a:lnTo>
                    <a:pt x="290321" y="411399"/>
                  </a:lnTo>
                  <a:lnTo>
                    <a:pt x="279702" y="411399"/>
                  </a:lnTo>
                  <a:lnTo>
                    <a:pt x="273735" y="412161"/>
                  </a:lnTo>
                  <a:lnTo>
                    <a:pt x="267767" y="415685"/>
                  </a:lnTo>
                  <a:lnTo>
                    <a:pt x="265684" y="417114"/>
                  </a:lnTo>
                  <a:lnTo>
                    <a:pt x="256022" y="424829"/>
                  </a:lnTo>
                  <a:lnTo>
                    <a:pt x="253181" y="438070"/>
                  </a:lnTo>
                  <a:lnTo>
                    <a:pt x="254223" y="442928"/>
                  </a:lnTo>
                  <a:lnTo>
                    <a:pt x="287753" y="459025"/>
                  </a:lnTo>
                  <a:lnTo>
                    <a:pt x="513118" y="459025"/>
                  </a:lnTo>
                  <a:lnTo>
                    <a:pt x="512708" y="459597"/>
                  </a:lnTo>
                  <a:lnTo>
                    <a:pt x="505072" y="466647"/>
                  </a:lnTo>
                  <a:lnTo>
                    <a:pt x="496156" y="471849"/>
                  </a:lnTo>
                  <a:lnTo>
                    <a:pt x="486282" y="475068"/>
                  </a:lnTo>
                  <a:lnTo>
                    <a:pt x="475768" y="476171"/>
                  </a:lnTo>
                  <a:close/>
                </a:path>
                <a:path w="695325" h="476250">
                  <a:moveTo>
                    <a:pt x="621255" y="309478"/>
                  </a:moveTo>
                  <a:close/>
                </a:path>
                <a:path w="695325" h="476250">
                  <a:moveTo>
                    <a:pt x="513118" y="459025"/>
                  </a:moveTo>
                  <a:lnTo>
                    <a:pt x="475768" y="459025"/>
                  </a:lnTo>
                  <a:lnTo>
                    <a:pt x="482657" y="458310"/>
                  </a:lnTo>
                  <a:lnTo>
                    <a:pt x="489112" y="456227"/>
                  </a:lnTo>
                  <a:lnTo>
                    <a:pt x="494909" y="452877"/>
                  </a:lnTo>
                  <a:lnTo>
                    <a:pt x="499827" y="448357"/>
                  </a:lnTo>
                  <a:lnTo>
                    <a:pt x="504468" y="443023"/>
                  </a:lnTo>
                  <a:lnTo>
                    <a:pt x="506738" y="436330"/>
                  </a:lnTo>
                  <a:lnTo>
                    <a:pt x="505983" y="430640"/>
                  </a:lnTo>
                  <a:lnTo>
                    <a:pt x="476999" y="409684"/>
                  </a:lnTo>
                  <a:lnTo>
                    <a:pt x="473779" y="405493"/>
                  </a:lnTo>
                  <a:lnTo>
                    <a:pt x="474058" y="400826"/>
                  </a:lnTo>
                  <a:lnTo>
                    <a:pt x="484103" y="309478"/>
                  </a:lnTo>
                  <a:lnTo>
                    <a:pt x="501426" y="309478"/>
                  </a:lnTo>
                  <a:lnTo>
                    <a:pt x="492060" y="394920"/>
                  </a:lnTo>
                  <a:lnTo>
                    <a:pt x="503464" y="400114"/>
                  </a:lnTo>
                  <a:lnTo>
                    <a:pt x="523058" y="436584"/>
                  </a:lnTo>
                  <a:lnTo>
                    <a:pt x="521410" y="444487"/>
                  </a:lnTo>
                  <a:lnTo>
                    <a:pt x="517916" y="452341"/>
                  </a:lnTo>
                  <a:lnTo>
                    <a:pt x="513118" y="459025"/>
                  </a:lnTo>
                  <a:close/>
                </a:path>
                <a:path w="695325" h="476250">
                  <a:moveTo>
                    <a:pt x="289268" y="411780"/>
                  </a:moveTo>
                  <a:lnTo>
                    <a:pt x="286900" y="411494"/>
                  </a:lnTo>
                  <a:lnTo>
                    <a:pt x="286048" y="411494"/>
                  </a:lnTo>
                  <a:lnTo>
                    <a:pt x="285006" y="411399"/>
                  </a:lnTo>
                  <a:lnTo>
                    <a:pt x="290321" y="411399"/>
                  </a:lnTo>
                  <a:lnTo>
                    <a:pt x="289268" y="411780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11986" y="3921807"/>
              <a:ext cx="670560" cy="225425"/>
            </a:xfrm>
            <a:custGeom>
              <a:avLst/>
              <a:gdLst/>
              <a:ahLst/>
              <a:cxnLst/>
              <a:rect l="l" t="t" r="r" b="b"/>
              <a:pathLst>
                <a:path w="670559" h="225425">
                  <a:moveTo>
                    <a:pt x="666151" y="17145"/>
                  </a:moveTo>
                  <a:lnTo>
                    <a:pt x="3788" y="17145"/>
                  </a:lnTo>
                  <a:lnTo>
                    <a:pt x="0" y="13335"/>
                  </a:lnTo>
                  <a:lnTo>
                    <a:pt x="0" y="3810"/>
                  </a:lnTo>
                  <a:lnTo>
                    <a:pt x="3788" y="0"/>
                  </a:lnTo>
                  <a:lnTo>
                    <a:pt x="666057" y="0"/>
                  </a:lnTo>
                  <a:lnTo>
                    <a:pt x="669940" y="3810"/>
                  </a:lnTo>
                  <a:lnTo>
                    <a:pt x="669940" y="13335"/>
                  </a:lnTo>
                  <a:lnTo>
                    <a:pt x="666151" y="17145"/>
                  </a:lnTo>
                  <a:close/>
                </a:path>
                <a:path w="670559" h="225425">
                  <a:moveTo>
                    <a:pt x="541645" y="167860"/>
                  </a:moveTo>
                  <a:lnTo>
                    <a:pt x="536583" y="164306"/>
                  </a:lnTo>
                  <a:lnTo>
                    <a:pt x="535819" y="157644"/>
                  </a:lnTo>
                  <a:lnTo>
                    <a:pt x="538093" y="150309"/>
                  </a:lnTo>
                  <a:lnTo>
                    <a:pt x="540271" y="142975"/>
                  </a:lnTo>
                  <a:lnTo>
                    <a:pt x="542544" y="135640"/>
                  </a:lnTo>
                  <a:lnTo>
                    <a:pt x="546891" y="130394"/>
                  </a:lnTo>
                  <a:lnTo>
                    <a:pt x="553165" y="129961"/>
                  </a:lnTo>
                  <a:lnTo>
                    <a:pt x="558248" y="133510"/>
                  </a:lnTo>
                  <a:lnTo>
                    <a:pt x="559025" y="140212"/>
                  </a:lnTo>
                  <a:lnTo>
                    <a:pt x="556752" y="147547"/>
                  </a:lnTo>
                  <a:lnTo>
                    <a:pt x="554574" y="154881"/>
                  </a:lnTo>
                  <a:lnTo>
                    <a:pt x="552300" y="162216"/>
                  </a:lnTo>
                  <a:lnTo>
                    <a:pt x="547914" y="167449"/>
                  </a:lnTo>
                  <a:lnTo>
                    <a:pt x="541645" y="167860"/>
                  </a:lnTo>
                  <a:close/>
                </a:path>
                <a:path w="670559" h="225425">
                  <a:moveTo>
                    <a:pt x="588861" y="144380"/>
                  </a:moveTo>
                  <a:lnTo>
                    <a:pt x="583693" y="140790"/>
                  </a:lnTo>
                  <a:lnTo>
                    <a:pt x="582610" y="134021"/>
                  </a:lnTo>
                  <a:lnTo>
                    <a:pt x="584504" y="126115"/>
                  </a:lnTo>
                  <a:lnTo>
                    <a:pt x="586494" y="118209"/>
                  </a:lnTo>
                  <a:lnTo>
                    <a:pt x="588388" y="110303"/>
                  </a:lnTo>
                  <a:lnTo>
                    <a:pt x="592455" y="104963"/>
                  </a:lnTo>
                  <a:lnTo>
                    <a:pt x="598617" y="104516"/>
                  </a:lnTo>
                  <a:lnTo>
                    <a:pt x="603785" y="108106"/>
                  </a:lnTo>
                  <a:lnTo>
                    <a:pt x="604869" y="114875"/>
                  </a:lnTo>
                  <a:lnTo>
                    <a:pt x="602974" y="122781"/>
                  </a:lnTo>
                  <a:lnTo>
                    <a:pt x="600985" y="130687"/>
                  </a:lnTo>
                  <a:lnTo>
                    <a:pt x="599091" y="138593"/>
                  </a:lnTo>
                  <a:lnTo>
                    <a:pt x="595024" y="143933"/>
                  </a:lnTo>
                  <a:lnTo>
                    <a:pt x="588861" y="144380"/>
                  </a:lnTo>
                  <a:close/>
                </a:path>
                <a:path w="670559" h="225425">
                  <a:moveTo>
                    <a:pt x="571718" y="204985"/>
                  </a:moveTo>
                  <a:lnTo>
                    <a:pt x="562814" y="202603"/>
                  </a:lnTo>
                  <a:lnTo>
                    <a:pt x="559688" y="197555"/>
                  </a:lnTo>
                  <a:lnTo>
                    <a:pt x="561109" y="193173"/>
                  </a:lnTo>
                  <a:lnTo>
                    <a:pt x="563003" y="187458"/>
                  </a:lnTo>
                  <a:lnTo>
                    <a:pt x="564803" y="181743"/>
                  </a:lnTo>
                  <a:lnTo>
                    <a:pt x="566697" y="176028"/>
                  </a:lnTo>
                  <a:lnTo>
                    <a:pt x="568118" y="171646"/>
                  </a:lnTo>
                  <a:lnTo>
                    <a:pt x="572570" y="168788"/>
                  </a:lnTo>
                  <a:lnTo>
                    <a:pt x="581473" y="171170"/>
                  </a:lnTo>
                  <a:lnTo>
                    <a:pt x="584599" y="176123"/>
                  </a:lnTo>
                  <a:lnTo>
                    <a:pt x="583178" y="180600"/>
                  </a:lnTo>
                  <a:lnTo>
                    <a:pt x="581284" y="186315"/>
                  </a:lnTo>
                  <a:lnTo>
                    <a:pt x="579484" y="192030"/>
                  </a:lnTo>
                  <a:lnTo>
                    <a:pt x="577590" y="197745"/>
                  </a:lnTo>
                  <a:lnTo>
                    <a:pt x="576169" y="202127"/>
                  </a:lnTo>
                  <a:lnTo>
                    <a:pt x="571718" y="204985"/>
                  </a:lnTo>
                  <a:close/>
                </a:path>
                <a:path w="670559" h="225425">
                  <a:moveTo>
                    <a:pt x="526655" y="225143"/>
                  </a:moveTo>
                  <a:lnTo>
                    <a:pt x="521576" y="221593"/>
                  </a:lnTo>
                  <a:lnTo>
                    <a:pt x="520759" y="214891"/>
                  </a:lnTo>
                  <a:lnTo>
                    <a:pt x="522559" y="208700"/>
                  </a:lnTo>
                  <a:lnTo>
                    <a:pt x="524453" y="202508"/>
                  </a:lnTo>
                  <a:lnTo>
                    <a:pt x="526253" y="196317"/>
                  </a:lnTo>
                  <a:lnTo>
                    <a:pt x="530586" y="191070"/>
                  </a:lnTo>
                  <a:lnTo>
                    <a:pt x="536838" y="190637"/>
                  </a:lnTo>
                  <a:lnTo>
                    <a:pt x="541917" y="194187"/>
                  </a:lnTo>
                  <a:lnTo>
                    <a:pt x="542734" y="200889"/>
                  </a:lnTo>
                  <a:lnTo>
                    <a:pt x="540934" y="207080"/>
                  </a:lnTo>
                  <a:lnTo>
                    <a:pt x="539040" y="213272"/>
                  </a:lnTo>
                  <a:lnTo>
                    <a:pt x="537240" y="219463"/>
                  </a:lnTo>
                  <a:lnTo>
                    <a:pt x="532907" y="224710"/>
                  </a:lnTo>
                  <a:lnTo>
                    <a:pt x="526655" y="225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3243" y="5793722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67554" y="31456"/>
                  </a:moveTo>
                  <a:lnTo>
                    <a:pt x="124447" y="31456"/>
                  </a:lnTo>
                  <a:lnTo>
                    <a:pt x="146000" y="0"/>
                  </a:lnTo>
                  <a:lnTo>
                    <a:pt x="167554" y="31456"/>
                  </a:lnTo>
                  <a:close/>
                </a:path>
                <a:path w="292100" h="292100">
                  <a:moveTo>
                    <a:pt x="207751" y="47095"/>
                  </a:moveTo>
                  <a:lnTo>
                    <a:pt x="84249" y="47095"/>
                  </a:lnTo>
                  <a:lnTo>
                    <a:pt x="93033" y="9943"/>
                  </a:lnTo>
                  <a:lnTo>
                    <a:pt x="124447" y="31456"/>
                  </a:lnTo>
                  <a:lnTo>
                    <a:pt x="204054" y="31456"/>
                  </a:lnTo>
                  <a:lnTo>
                    <a:pt x="207751" y="47095"/>
                  </a:lnTo>
                  <a:close/>
                </a:path>
                <a:path w="292100" h="292100">
                  <a:moveTo>
                    <a:pt x="204054" y="31456"/>
                  </a:moveTo>
                  <a:lnTo>
                    <a:pt x="167554" y="31456"/>
                  </a:lnTo>
                  <a:lnTo>
                    <a:pt x="198968" y="9943"/>
                  </a:lnTo>
                  <a:lnTo>
                    <a:pt x="204054" y="31456"/>
                  </a:lnTo>
                  <a:close/>
                </a:path>
                <a:path w="292100" h="292100">
                  <a:moveTo>
                    <a:pt x="28990" y="235994"/>
                  </a:moveTo>
                  <a:lnTo>
                    <a:pt x="40997" y="199764"/>
                  </a:lnTo>
                  <a:lnTo>
                    <a:pt x="4971" y="187552"/>
                  </a:lnTo>
                  <a:lnTo>
                    <a:pt x="29200" y="158123"/>
                  </a:lnTo>
                  <a:lnTo>
                    <a:pt x="0" y="133667"/>
                  </a:lnTo>
                  <a:lnTo>
                    <a:pt x="33177" y="115015"/>
                  </a:lnTo>
                  <a:lnTo>
                    <a:pt x="14746" y="81617"/>
                  </a:lnTo>
                  <a:lnTo>
                    <a:pt x="52392" y="76261"/>
                  </a:lnTo>
                  <a:lnTo>
                    <a:pt x="47219" y="38432"/>
                  </a:lnTo>
                  <a:lnTo>
                    <a:pt x="84249" y="47095"/>
                  </a:lnTo>
                  <a:lnTo>
                    <a:pt x="243597" y="47095"/>
                  </a:lnTo>
                  <a:lnTo>
                    <a:pt x="239609" y="76261"/>
                  </a:lnTo>
                  <a:lnTo>
                    <a:pt x="277255" y="81617"/>
                  </a:lnTo>
                  <a:lnTo>
                    <a:pt x="258824" y="115015"/>
                  </a:lnTo>
                  <a:lnTo>
                    <a:pt x="292001" y="133667"/>
                  </a:lnTo>
                  <a:lnTo>
                    <a:pt x="262801" y="158123"/>
                  </a:lnTo>
                  <a:lnTo>
                    <a:pt x="287030" y="187552"/>
                  </a:lnTo>
                  <a:lnTo>
                    <a:pt x="251004" y="199764"/>
                  </a:lnTo>
                  <a:lnTo>
                    <a:pt x="262453" y="234312"/>
                  </a:lnTo>
                  <a:lnTo>
                    <a:pt x="66975" y="234312"/>
                  </a:lnTo>
                  <a:lnTo>
                    <a:pt x="28990" y="235994"/>
                  </a:lnTo>
                  <a:close/>
                </a:path>
                <a:path w="292100" h="292100">
                  <a:moveTo>
                    <a:pt x="243597" y="47095"/>
                  </a:moveTo>
                  <a:lnTo>
                    <a:pt x="207751" y="47095"/>
                  </a:lnTo>
                  <a:lnTo>
                    <a:pt x="244782" y="38432"/>
                  </a:lnTo>
                  <a:lnTo>
                    <a:pt x="243597" y="47095"/>
                  </a:lnTo>
                  <a:close/>
                </a:path>
                <a:path w="292100" h="292100">
                  <a:moveTo>
                    <a:pt x="68812" y="272452"/>
                  </a:moveTo>
                  <a:lnTo>
                    <a:pt x="66975" y="234312"/>
                  </a:lnTo>
                  <a:lnTo>
                    <a:pt x="225026" y="234312"/>
                  </a:lnTo>
                  <a:lnTo>
                    <a:pt x="223928" y="257102"/>
                  </a:lnTo>
                  <a:lnTo>
                    <a:pt x="103626" y="257102"/>
                  </a:lnTo>
                  <a:lnTo>
                    <a:pt x="68812" y="272452"/>
                  </a:lnTo>
                  <a:close/>
                </a:path>
                <a:path w="292100" h="292100">
                  <a:moveTo>
                    <a:pt x="263011" y="235994"/>
                  </a:moveTo>
                  <a:lnTo>
                    <a:pt x="225026" y="234312"/>
                  </a:lnTo>
                  <a:lnTo>
                    <a:pt x="262453" y="234312"/>
                  </a:lnTo>
                  <a:lnTo>
                    <a:pt x="263011" y="235994"/>
                  </a:lnTo>
                  <a:close/>
                </a:path>
                <a:path w="292100" h="292100">
                  <a:moveTo>
                    <a:pt x="119058" y="292001"/>
                  </a:moveTo>
                  <a:lnTo>
                    <a:pt x="103626" y="257102"/>
                  </a:lnTo>
                  <a:lnTo>
                    <a:pt x="188374" y="257102"/>
                  </a:lnTo>
                  <a:lnTo>
                    <a:pt x="184857" y="265058"/>
                  </a:lnTo>
                  <a:lnTo>
                    <a:pt x="146000" y="265058"/>
                  </a:lnTo>
                  <a:lnTo>
                    <a:pt x="119058" y="292001"/>
                  </a:lnTo>
                  <a:close/>
                </a:path>
                <a:path w="292100" h="292100">
                  <a:moveTo>
                    <a:pt x="223189" y="272452"/>
                  </a:moveTo>
                  <a:lnTo>
                    <a:pt x="188374" y="257102"/>
                  </a:lnTo>
                  <a:lnTo>
                    <a:pt x="223928" y="257102"/>
                  </a:lnTo>
                  <a:lnTo>
                    <a:pt x="223189" y="272452"/>
                  </a:lnTo>
                  <a:close/>
                </a:path>
                <a:path w="292100" h="292100">
                  <a:moveTo>
                    <a:pt x="172943" y="292001"/>
                  </a:moveTo>
                  <a:lnTo>
                    <a:pt x="146000" y="265058"/>
                  </a:lnTo>
                  <a:lnTo>
                    <a:pt x="184857" y="265058"/>
                  </a:lnTo>
                  <a:lnTo>
                    <a:pt x="172943" y="292001"/>
                  </a:lnTo>
                  <a:close/>
                </a:path>
              </a:pathLst>
            </a:custGeom>
            <a:solidFill>
              <a:srgbClr val="01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 descr="EVITA EXPONER DEMASIADA INFORMACIÓN  PERSONAL O DATOS SENSIBLES EN REDES SOCIALES&#10;&#10;&#10;"/>
          <p:cNvSpPr txBox="1"/>
          <p:nvPr/>
        </p:nvSpPr>
        <p:spPr>
          <a:xfrm>
            <a:off x="442545" y="4316439"/>
            <a:ext cx="3932554" cy="5715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75" dirty="0">
                <a:solidFill>
                  <a:srgbClr val="6F4280"/>
                </a:solidFill>
                <a:latin typeface="Trebuchet MS"/>
                <a:cs typeface="Trebuchet MS"/>
              </a:rPr>
              <a:t>V</a:t>
            </a:r>
            <a:r>
              <a:rPr sz="1600" spc="2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600" spc="-165" dirty="0">
                <a:solidFill>
                  <a:srgbClr val="6F4280"/>
                </a:solidFill>
                <a:latin typeface="Trebuchet MS"/>
                <a:cs typeface="Trebuchet MS"/>
              </a:rPr>
              <a:t>T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105" dirty="0">
                <a:solidFill>
                  <a:srgbClr val="6F4280"/>
                </a:solidFill>
                <a:latin typeface="Trebuchet MS"/>
                <a:cs typeface="Trebuchet MS"/>
              </a:rPr>
              <a:t>X</a:t>
            </a:r>
            <a:r>
              <a:rPr sz="1600" spc="-150" dirty="0">
                <a:solidFill>
                  <a:srgbClr val="6F4280"/>
                </a:solidFill>
                <a:latin typeface="Trebuchet MS"/>
                <a:cs typeface="Trebuchet MS"/>
              </a:rPr>
              <a:t>P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6F4280"/>
                </a:solidFill>
                <a:latin typeface="Trebuchet MS"/>
                <a:cs typeface="Trebuchet MS"/>
              </a:rPr>
              <a:t>N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10" dirty="0">
                <a:solidFill>
                  <a:srgbClr val="6F4280"/>
                </a:solidFill>
                <a:latin typeface="Trebuchet MS"/>
                <a:cs typeface="Trebuchet MS"/>
              </a:rPr>
              <a:t>R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165" dirty="0">
                <a:solidFill>
                  <a:srgbClr val="6F4280"/>
                </a:solidFill>
                <a:latin typeface="Trebuchet MS"/>
                <a:cs typeface="Trebuchet MS"/>
              </a:rPr>
              <a:t>D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55" dirty="0">
                <a:solidFill>
                  <a:srgbClr val="6F4280"/>
                </a:solidFill>
                <a:latin typeface="Trebuchet MS"/>
                <a:cs typeface="Trebuchet MS"/>
              </a:rPr>
              <a:t>M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2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165" dirty="0">
                <a:solidFill>
                  <a:srgbClr val="6F4280"/>
                </a:solidFill>
                <a:latin typeface="Trebuchet MS"/>
                <a:cs typeface="Trebuchet MS"/>
              </a:rPr>
              <a:t>D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600" spc="-140" dirty="0">
                <a:solidFill>
                  <a:srgbClr val="6F4280"/>
                </a:solidFill>
                <a:latin typeface="Trebuchet MS"/>
                <a:cs typeface="Trebuchet MS"/>
              </a:rPr>
              <a:t>N</a:t>
            </a:r>
            <a:r>
              <a:rPr sz="1600" spc="-270" dirty="0">
                <a:solidFill>
                  <a:srgbClr val="6F4280"/>
                </a:solidFill>
                <a:latin typeface="Trebuchet MS"/>
                <a:cs typeface="Trebuchet MS"/>
              </a:rPr>
              <a:t>F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600" spc="-110" dirty="0">
                <a:solidFill>
                  <a:srgbClr val="6F4280"/>
                </a:solidFill>
                <a:latin typeface="Trebuchet MS"/>
                <a:cs typeface="Trebuchet MS"/>
              </a:rPr>
              <a:t>R</a:t>
            </a:r>
            <a:r>
              <a:rPr sz="1600" spc="-155" dirty="0">
                <a:solidFill>
                  <a:srgbClr val="6F4280"/>
                </a:solidFill>
                <a:latin typeface="Trebuchet MS"/>
                <a:cs typeface="Trebuchet MS"/>
              </a:rPr>
              <a:t>M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285" dirty="0">
                <a:solidFill>
                  <a:srgbClr val="6F4280"/>
                </a:solidFill>
                <a:latin typeface="Trebuchet MS"/>
                <a:cs typeface="Trebuchet MS"/>
              </a:rPr>
              <a:t>C</a:t>
            </a:r>
            <a:r>
              <a:rPr sz="1600" spc="2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Ó</a:t>
            </a:r>
            <a:r>
              <a:rPr sz="1600" spc="-90" dirty="0">
                <a:solidFill>
                  <a:srgbClr val="6F4280"/>
                </a:solidFill>
                <a:latin typeface="Trebuchet MS"/>
                <a:cs typeface="Trebuchet MS"/>
              </a:rPr>
              <a:t>N  </a:t>
            </a:r>
            <a:r>
              <a:rPr sz="1600" spc="-150" dirty="0">
                <a:solidFill>
                  <a:srgbClr val="6F4280"/>
                </a:solidFill>
                <a:latin typeface="Trebuchet MS"/>
                <a:cs typeface="Trebuchet MS"/>
              </a:rPr>
              <a:t>P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10" dirty="0">
                <a:solidFill>
                  <a:srgbClr val="6F4280"/>
                </a:solidFill>
                <a:latin typeface="Trebuchet MS"/>
                <a:cs typeface="Trebuchet MS"/>
              </a:rPr>
              <a:t>R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600" spc="-140" dirty="0">
                <a:solidFill>
                  <a:srgbClr val="6F4280"/>
                </a:solidFill>
                <a:latin typeface="Trebuchet MS"/>
                <a:cs typeface="Trebuchet MS"/>
              </a:rPr>
              <a:t>N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180" dirty="0">
                <a:solidFill>
                  <a:srgbClr val="6F4280"/>
                </a:solidFill>
                <a:latin typeface="Trebuchet MS"/>
                <a:cs typeface="Trebuchet MS"/>
              </a:rPr>
              <a:t>L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165" dirty="0">
                <a:solidFill>
                  <a:srgbClr val="6F4280"/>
                </a:solidFill>
                <a:latin typeface="Trebuchet MS"/>
                <a:cs typeface="Trebuchet MS"/>
              </a:rPr>
              <a:t>D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165" dirty="0">
                <a:solidFill>
                  <a:srgbClr val="6F4280"/>
                </a:solidFill>
                <a:latin typeface="Trebuchet MS"/>
                <a:cs typeface="Trebuchet MS"/>
              </a:rPr>
              <a:t>T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6F4280"/>
                </a:solidFill>
                <a:latin typeface="Trebuchet MS"/>
                <a:cs typeface="Trebuchet MS"/>
              </a:rPr>
              <a:t>N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2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B</a:t>
            </a:r>
            <a:r>
              <a:rPr sz="1600" spc="-180" dirty="0">
                <a:solidFill>
                  <a:srgbClr val="6F4280"/>
                </a:solidFill>
                <a:latin typeface="Trebuchet MS"/>
                <a:cs typeface="Trebuchet MS"/>
              </a:rPr>
              <a:t>L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40" dirty="0">
                <a:solidFill>
                  <a:srgbClr val="6F4280"/>
                </a:solidFill>
                <a:latin typeface="Trebuchet MS"/>
                <a:cs typeface="Trebuchet MS"/>
              </a:rPr>
              <a:t>N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6F4280"/>
                </a:solidFill>
                <a:latin typeface="Trebuchet MS"/>
                <a:cs typeface="Trebuchet MS"/>
              </a:rPr>
              <a:t>R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165" dirty="0">
                <a:solidFill>
                  <a:srgbClr val="6F4280"/>
                </a:solidFill>
                <a:latin typeface="Trebuchet MS"/>
                <a:cs typeface="Trebuchet MS"/>
              </a:rPr>
              <a:t>D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-7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600" spc="-275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600" spc="-285" dirty="0">
                <a:solidFill>
                  <a:srgbClr val="6F4280"/>
                </a:solidFill>
                <a:latin typeface="Trebuchet MS"/>
                <a:cs typeface="Trebuchet MS"/>
              </a:rPr>
              <a:t>C</a:t>
            </a:r>
            <a:r>
              <a:rPr sz="1600" spc="2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600" spc="-13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600" spc="-180" dirty="0">
                <a:solidFill>
                  <a:srgbClr val="6F4280"/>
                </a:solidFill>
                <a:latin typeface="Trebuchet MS"/>
                <a:cs typeface="Trebuchet MS"/>
              </a:rPr>
              <a:t>L</a:t>
            </a:r>
            <a:r>
              <a:rPr sz="1600" spc="-120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600" spc="-55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3" name="object 33" descr="Limita la cantidad de  información personal que  compartes en redes  sociales, como tu fecha de  nacimiento, dirección o  nimeros de teléfono.&#10;"/>
          <p:cNvSpPr txBox="1"/>
          <p:nvPr/>
        </p:nvSpPr>
        <p:spPr>
          <a:xfrm>
            <a:off x="508971" y="5232754"/>
            <a:ext cx="207835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">
              <a:lnSpc>
                <a:spcPct val="115399"/>
              </a:lnSpc>
              <a:spcBef>
                <a:spcPts val="95"/>
              </a:spcBef>
            </a:pP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Limita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la 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cantidad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 </a:t>
            </a:r>
            <a:r>
              <a:rPr sz="1300" b="1" spc="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información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personal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que 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compartes en 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redes </a:t>
            </a:r>
            <a:r>
              <a:rPr sz="130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6F4280"/>
                </a:solidFill>
                <a:latin typeface="Arial"/>
                <a:cs typeface="Arial"/>
              </a:rPr>
              <a:t>sociales,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6F4280"/>
                </a:solidFill>
                <a:latin typeface="Arial"/>
                <a:cs typeface="Arial"/>
              </a:rPr>
              <a:t>como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tu </a:t>
            </a:r>
            <a:r>
              <a:rPr sz="1300" b="1" spc="5" dirty="0">
                <a:solidFill>
                  <a:srgbClr val="6F4280"/>
                </a:solidFill>
                <a:latin typeface="Arial"/>
                <a:cs typeface="Arial"/>
              </a:rPr>
              <a:t>fecha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 </a:t>
            </a:r>
            <a:r>
              <a:rPr sz="1300" b="1" spc="-34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6F4280"/>
                </a:solidFill>
                <a:latin typeface="Arial"/>
                <a:cs typeface="Arial"/>
              </a:rPr>
              <a:t>nacimiento,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dirección 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o </a:t>
            </a:r>
            <a:r>
              <a:rPr sz="1300" b="1" spc="-4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25" dirty="0">
                <a:solidFill>
                  <a:srgbClr val="6F4280"/>
                </a:solidFill>
                <a:latin typeface="Arial"/>
                <a:cs typeface="Arial"/>
              </a:rPr>
              <a:t>nimeros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teléfono.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6" name="object 36" descr="Cuanta menos información compartas, menor será  el riesgo de que se utilice de manera  malintencionada.&#10;"/>
          <p:cNvSpPr txBox="1"/>
          <p:nvPr/>
        </p:nvSpPr>
        <p:spPr>
          <a:xfrm>
            <a:off x="508971" y="8113936"/>
            <a:ext cx="393319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Cuanta </a:t>
            </a:r>
            <a:r>
              <a:rPr sz="1300" b="1" spc="-40" dirty="0">
                <a:solidFill>
                  <a:srgbClr val="6F4280"/>
                </a:solidFill>
                <a:latin typeface="Arial"/>
                <a:cs typeface="Arial"/>
              </a:rPr>
              <a:t>menos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información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compartas,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menor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será </a:t>
            </a:r>
            <a:r>
              <a:rPr sz="1300" b="1" spc="-34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6F4280"/>
                </a:solidFill>
                <a:latin typeface="Arial"/>
                <a:cs typeface="Arial"/>
              </a:rPr>
              <a:t>el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6F4280"/>
                </a:solidFill>
                <a:latin typeface="Arial"/>
                <a:cs typeface="Arial"/>
              </a:rPr>
              <a:t>riesgo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que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se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utilice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manera </a:t>
            </a:r>
            <a:r>
              <a:rPr sz="1300" b="1" spc="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malintencionada.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4" name="object 34" descr="NO FACILITES DATOS SENSIBLES COMO CLAVES, CONTRASEÑAS,  TARJETAS, TOKENS, CÓDIGOS DE SEGURIDAD Y DEMÁS DATOS  PERSONALES&#10;"/>
          <p:cNvSpPr txBox="1"/>
          <p:nvPr/>
        </p:nvSpPr>
        <p:spPr>
          <a:xfrm>
            <a:off x="5482169" y="4319429"/>
            <a:ext cx="448056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95"/>
              </a:spcBef>
            </a:pPr>
            <a:r>
              <a:rPr sz="1500" spc="-200" dirty="0">
                <a:solidFill>
                  <a:srgbClr val="6F4280"/>
                </a:solidFill>
                <a:latin typeface="Trebuchet MS"/>
                <a:cs typeface="Trebuchet MS"/>
              </a:rPr>
              <a:t>NO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25" dirty="0">
                <a:solidFill>
                  <a:srgbClr val="6F4280"/>
                </a:solidFill>
                <a:latin typeface="Trebuchet MS"/>
                <a:cs typeface="Trebuchet MS"/>
              </a:rPr>
              <a:t>FACILITES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55" dirty="0">
                <a:solidFill>
                  <a:srgbClr val="6F4280"/>
                </a:solidFill>
                <a:latin typeface="Trebuchet MS"/>
                <a:cs typeface="Trebuchet MS"/>
              </a:rPr>
              <a:t>DATOS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90" dirty="0">
                <a:solidFill>
                  <a:srgbClr val="6F4280"/>
                </a:solidFill>
                <a:latin typeface="Trebuchet MS"/>
                <a:cs typeface="Trebuchet MS"/>
              </a:rPr>
              <a:t>SENSIBLES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235" dirty="0">
                <a:solidFill>
                  <a:srgbClr val="6F4280"/>
                </a:solidFill>
                <a:latin typeface="Trebuchet MS"/>
                <a:cs typeface="Trebuchet MS"/>
              </a:rPr>
              <a:t>COMO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50" dirty="0">
                <a:solidFill>
                  <a:srgbClr val="6F4280"/>
                </a:solidFill>
                <a:latin typeface="Trebuchet MS"/>
                <a:cs typeface="Trebuchet MS"/>
              </a:rPr>
              <a:t>CLAVES,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40" dirty="0">
                <a:solidFill>
                  <a:srgbClr val="6F4280"/>
                </a:solidFill>
                <a:latin typeface="Trebuchet MS"/>
                <a:cs typeface="Trebuchet MS"/>
              </a:rPr>
              <a:t>CONTRASEÑAS, </a:t>
            </a:r>
            <a:r>
              <a:rPr sz="1500" spc="-44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25" dirty="0">
                <a:solidFill>
                  <a:srgbClr val="6F4280"/>
                </a:solidFill>
                <a:latin typeface="Trebuchet MS"/>
                <a:cs typeface="Trebuchet MS"/>
              </a:rPr>
              <a:t>TARJETAS,</a:t>
            </a:r>
            <a:r>
              <a:rPr sz="1500" spc="-7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35" dirty="0">
                <a:solidFill>
                  <a:srgbClr val="6F4280"/>
                </a:solidFill>
                <a:latin typeface="Trebuchet MS"/>
                <a:cs typeface="Trebuchet MS"/>
              </a:rPr>
              <a:t>TOKENS,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90" dirty="0">
                <a:solidFill>
                  <a:srgbClr val="6F4280"/>
                </a:solidFill>
                <a:latin typeface="Trebuchet MS"/>
                <a:cs typeface="Trebuchet MS"/>
              </a:rPr>
              <a:t>CÓDIGOS</a:t>
            </a:r>
            <a:r>
              <a:rPr sz="1500" spc="-7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35" dirty="0">
                <a:solidFill>
                  <a:srgbClr val="6F4280"/>
                </a:solidFill>
                <a:latin typeface="Trebuchet MS"/>
                <a:cs typeface="Trebuchet MS"/>
              </a:rPr>
              <a:t>DE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40" dirty="0">
                <a:solidFill>
                  <a:srgbClr val="6F4280"/>
                </a:solidFill>
                <a:latin typeface="Trebuchet MS"/>
                <a:cs typeface="Trebuchet MS"/>
              </a:rPr>
              <a:t>SEGURIDAD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95" dirty="0">
                <a:solidFill>
                  <a:srgbClr val="6F4280"/>
                </a:solidFill>
                <a:latin typeface="Trebuchet MS"/>
                <a:cs typeface="Trebuchet MS"/>
              </a:rPr>
              <a:t>Y</a:t>
            </a:r>
            <a:r>
              <a:rPr sz="1500" spc="-7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25" dirty="0">
                <a:solidFill>
                  <a:srgbClr val="6F4280"/>
                </a:solidFill>
                <a:latin typeface="Trebuchet MS"/>
                <a:cs typeface="Trebuchet MS"/>
              </a:rPr>
              <a:t>DEMÁS</a:t>
            </a:r>
            <a:r>
              <a:rPr sz="15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55" dirty="0">
                <a:solidFill>
                  <a:srgbClr val="6F4280"/>
                </a:solidFill>
                <a:latin typeface="Trebuchet MS"/>
                <a:cs typeface="Trebuchet MS"/>
              </a:rPr>
              <a:t>DATOS </a:t>
            </a:r>
            <a:r>
              <a:rPr sz="1500" spc="-15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500" spc="-130" dirty="0">
                <a:solidFill>
                  <a:srgbClr val="6F4280"/>
                </a:solidFill>
                <a:latin typeface="Trebuchet MS"/>
                <a:cs typeface="Trebuchet MS"/>
              </a:rPr>
              <a:t>PERSONALES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35" name="object 35" descr="Mantén tus datos personales y  financieros protegidos.&#10;"/>
          <p:cNvSpPr txBox="1"/>
          <p:nvPr/>
        </p:nvSpPr>
        <p:spPr>
          <a:xfrm>
            <a:off x="5718431" y="5397218"/>
            <a:ext cx="2460625" cy="50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1350" b="1" dirty="0">
                <a:solidFill>
                  <a:srgbClr val="6F4280"/>
                </a:solidFill>
                <a:latin typeface="Arial"/>
                <a:cs typeface="Arial"/>
              </a:rPr>
              <a:t>Mantén</a:t>
            </a:r>
            <a:r>
              <a:rPr sz="135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6F4280"/>
                </a:solidFill>
                <a:latin typeface="Arial"/>
                <a:cs typeface="Arial"/>
              </a:rPr>
              <a:t>tus</a:t>
            </a:r>
            <a:r>
              <a:rPr sz="13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6F4280"/>
                </a:solidFill>
                <a:latin typeface="Arial"/>
                <a:cs typeface="Arial"/>
              </a:rPr>
              <a:t>datos</a:t>
            </a:r>
            <a:r>
              <a:rPr sz="13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6F4280"/>
                </a:solidFill>
                <a:latin typeface="Arial"/>
                <a:cs typeface="Arial"/>
              </a:rPr>
              <a:t>personales</a:t>
            </a:r>
            <a:r>
              <a:rPr sz="13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125" dirty="0">
                <a:solidFill>
                  <a:srgbClr val="6F4280"/>
                </a:solidFill>
                <a:latin typeface="Arial"/>
                <a:cs typeface="Arial"/>
              </a:rPr>
              <a:t>y </a:t>
            </a:r>
            <a:r>
              <a:rPr sz="1350" b="1" spc="-36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6F4280"/>
                </a:solidFill>
                <a:latin typeface="Arial"/>
                <a:cs typeface="Arial"/>
              </a:rPr>
              <a:t>financieros</a:t>
            </a:r>
            <a:r>
              <a:rPr sz="135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35" dirty="0">
                <a:solidFill>
                  <a:srgbClr val="6F4280"/>
                </a:solidFill>
                <a:latin typeface="Arial"/>
                <a:cs typeface="Arial"/>
              </a:rPr>
              <a:t>protegidos.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1" name="object 41" descr="No compartas información confidencial a  través de sitios web no seguros o correos  electrónicos no verificados.&#10;"/>
          <p:cNvSpPr txBox="1"/>
          <p:nvPr/>
        </p:nvSpPr>
        <p:spPr>
          <a:xfrm>
            <a:off x="5880062" y="8253036"/>
            <a:ext cx="333121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500"/>
              </a:lnSpc>
              <a:spcBef>
                <a:spcPts val="95"/>
              </a:spcBef>
            </a:pPr>
            <a:r>
              <a:rPr sz="1350" b="1" dirty="0">
                <a:solidFill>
                  <a:srgbClr val="6F4280"/>
                </a:solidFill>
                <a:latin typeface="Arial"/>
                <a:cs typeface="Arial"/>
              </a:rPr>
              <a:t>No </a:t>
            </a:r>
            <a:r>
              <a:rPr sz="1350" b="1" spc="-15" dirty="0">
                <a:solidFill>
                  <a:srgbClr val="6F4280"/>
                </a:solidFill>
                <a:latin typeface="Arial"/>
                <a:cs typeface="Arial"/>
              </a:rPr>
              <a:t>compartas </a:t>
            </a:r>
            <a:r>
              <a:rPr sz="1350" b="1" spc="-25" dirty="0">
                <a:solidFill>
                  <a:srgbClr val="6F4280"/>
                </a:solidFill>
                <a:latin typeface="Arial"/>
                <a:cs typeface="Arial"/>
              </a:rPr>
              <a:t>información </a:t>
            </a:r>
            <a:r>
              <a:rPr sz="1350" b="1" spc="-20" dirty="0">
                <a:solidFill>
                  <a:srgbClr val="6F4280"/>
                </a:solidFill>
                <a:latin typeface="Arial"/>
                <a:cs typeface="Arial"/>
              </a:rPr>
              <a:t>confidencial </a:t>
            </a:r>
            <a:r>
              <a:rPr sz="1350" b="1" spc="35" dirty="0">
                <a:solidFill>
                  <a:srgbClr val="6F4280"/>
                </a:solidFill>
                <a:latin typeface="Arial"/>
                <a:cs typeface="Arial"/>
              </a:rPr>
              <a:t>a </a:t>
            </a:r>
            <a:r>
              <a:rPr sz="1350" b="1" spc="-36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6F4280"/>
                </a:solidFill>
                <a:latin typeface="Arial"/>
                <a:cs typeface="Arial"/>
              </a:rPr>
              <a:t>través </a:t>
            </a:r>
            <a:r>
              <a:rPr sz="1350" b="1" dirty="0">
                <a:solidFill>
                  <a:srgbClr val="6F4280"/>
                </a:solidFill>
                <a:latin typeface="Arial"/>
                <a:cs typeface="Arial"/>
              </a:rPr>
              <a:t>de </a:t>
            </a:r>
            <a:r>
              <a:rPr sz="1350" b="1" spc="-50" dirty="0">
                <a:solidFill>
                  <a:srgbClr val="6F4280"/>
                </a:solidFill>
                <a:latin typeface="Arial"/>
                <a:cs typeface="Arial"/>
              </a:rPr>
              <a:t>sitios web </a:t>
            </a:r>
            <a:r>
              <a:rPr sz="1350" b="1" spc="-55" dirty="0">
                <a:solidFill>
                  <a:srgbClr val="6F4280"/>
                </a:solidFill>
                <a:latin typeface="Arial"/>
                <a:cs typeface="Arial"/>
              </a:rPr>
              <a:t>no </a:t>
            </a:r>
            <a:r>
              <a:rPr sz="1350" b="1" spc="-40" dirty="0">
                <a:solidFill>
                  <a:srgbClr val="6F4280"/>
                </a:solidFill>
                <a:latin typeface="Arial"/>
                <a:cs typeface="Arial"/>
              </a:rPr>
              <a:t>seguros </a:t>
            </a:r>
            <a:r>
              <a:rPr sz="1350" b="1" spc="-45" dirty="0">
                <a:solidFill>
                  <a:srgbClr val="6F4280"/>
                </a:solidFill>
                <a:latin typeface="Arial"/>
                <a:cs typeface="Arial"/>
              </a:rPr>
              <a:t>o </a:t>
            </a:r>
            <a:r>
              <a:rPr sz="1350" b="1" spc="-20" dirty="0">
                <a:solidFill>
                  <a:srgbClr val="6F4280"/>
                </a:solidFill>
                <a:latin typeface="Arial"/>
                <a:cs typeface="Arial"/>
              </a:rPr>
              <a:t>correos </a:t>
            </a:r>
            <a:r>
              <a:rPr sz="1350" b="1" spc="-36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6F4280"/>
                </a:solidFill>
                <a:latin typeface="Arial"/>
                <a:cs typeface="Arial"/>
              </a:rPr>
              <a:t>electrónicos</a:t>
            </a:r>
            <a:r>
              <a:rPr sz="13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55" dirty="0">
                <a:solidFill>
                  <a:srgbClr val="6F4280"/>
                </a:solidFill>
                <a:latin typeface="Arial"/>
                <a:cs typeface="Arial"/>
              </a:rPr>
              <a:t>no</a:t>
            </a:r>
            <a:r>
              <a:rPr sz="13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6F4280"/>
                </a:solidFill>
                <a:latin typeface="Arial"/>
                <a:cs typeface="Arial"/>
              </a:rPr>
              <a:t>verificados.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669" y="5543394"/>
            <a:ext cx="5557520" cy="3152140"/>
            <a:chOff x="229669" y="5543394"/>
            <a:chExt cx="5557520" cy="3152140"/>
          </a:xfrm>
        </p:grpSpPr>
        <p:sp>
          <p:nvSpPr>
            <p:cNvPr id="38" name="object 38"/>
            <p:cNvSpPr/>
            <p:nvPr/>
          </p:nvSpPr>
          <p:spPr>
            <a:xfrm>
              <a:off x="229669" y="8320390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67554" y="31456"/>
                  </a:moveTo>
                  <a:lnTo>
                    <a:pt x="124447" y="31456"/>
                  </a:lnTo>
                  <a:lnTo>
                    <a:pt x="146000" y="0"/>
                  </a:lnTo>
                  <a:lnTo>
                    <a:pt x="167554" y="31456"/>
                  </a:lnTo>
                  <a:close/>
                </a:path>
                <a:path w="292100" h="292100">
                  <a:moveTo>
                    <a:pt x="207751" y="47095"/>
                  </a:moveTo>
                  <a:lnTo>
                    <a:pt x="84249" y="47095"/>
                  </a:lnTo>
                  <a:lnTo>
                    <a:pt x="93033" y="9943"/>
                  </a:lnTo>
                  <a:lnTo>
                    <a:pt x="124447" y="31456"/>
                  </a:lnTo>
                  <a:lnTo>
                    <a:pt x="204054" y="31456"/>
                  </a:lnTo>
                  <a:lnTo>
                    <a:pt x="207751" y="47095"/>
                  </a:lnTo>
                  <a:close/>
                </a:path>
                <a:path w="292100" h="292100">
                  <a:moveTo>
                    <a:pt x="204054" y="31456"/>
                  </a:moveTo>
                  <a:lnTo>
                    <a:pt x="167554" y="31456"/>
                  </a:lnTo>
                  <a:lnTo>
                    <a:pt x="198968" y="9943"/>
                  </a:lnTo>
                  <a:lnTo>
                    <a:pt x="204054" y="31456"/>
                  </a:lnTo>
                  <a:close/>
                </a:path>
                <a:path w="292100" h="292100">
                  <a:moveTo>
                    <a:pt x="28990" y="235995"/>
                  </a:moveTo>
                  <a:lnTo>
                    <a:pt x="40997" y="199764"/>
                  </a:lnTo>
                  <a:lnTo>
                    <a:pt x="4971" y="187552"/>
                  </a:lnTo>
                  <a:lnTo>
                    <a:pt x="29200" y="158123"/>
                  </a:lnTo>
                  <a:lnTo>
                    <a:pt x="0" y="133667"/>
                  </a:lnTo>
                  <a:lnTo>
                    <a:pt x="33177" y="115015"/>
                  </a:lnTo>
                  <a:lnTo>
                    <a:pt x="14746" y="81617"/>
                  </a:lnTo>
                  <a:lnTo>
                    <a:pt x="52392" y="76262"/>
                  </a:lnTo>
                  <a:lnTo>
                    <a:pt x="47219" y="38431"/>
                  </a:lnTo>
                  <a:lnTo>
                    <a:pt x="84249" y="47095"/>
                  </a:lnTo>
                  <a:lnTo>
                    <a:pt x="243597" y="47095"/>
                  </a:lnTo>
                  <a:lnTo>
                    <a:pt x="239609" y="76262"/>
                  </a:lnTo>
                  <a:lnTo>
                    <a:pt x="277255" y="81617"/>
                  </a:lnTo>
                  <a:lnTo>
                    <a:pt x="258824" y="115015"/>
                  </a:lnTo>
                  <a:lnTo>
                    <a:pt x="292001" y="133667"/>
                  </a:lnTo>
                  <a:lnTo>
                    <a:pt x="262801" y="158123"/>
                  </a:lnTo>
                  <a:lnTo>
                    <a:pt x="287030" y="187552"/>
                  </a:lnTo>
                  <a:lnTo>
                    <a:pt x="251004" y="199764"/>
                  </a:lnTo>
                  <a:lnTo>
                    <a:pt x="262453" y="234311"/>
                  </a:lnTo>
                  <a:lnTo>
                    <a:pt x="66975" y="234311"/>
                  </a:lnTo>
                  <a:lnTo>
                    <a:pt x="28990" y="235995"/>
                  </a:lnTo>
                  <a:close/>
                </a:path>
                <a:path w="292100" h="292100">
                  <a:moveTo>
                    <a:pt x="243597" y="47095"/>
                  </a:moveTo>
                  <a:lnTo>
                    <a:pt x="207751" y="47095"/>
                  </a:lnTo>
                  <a:lnTo>
                    <a:pt x="244782" y="38431"/>
                  </a:lnTo>
                  <a:lnTo>
                    <a:pt x="243597" y="47095"/>
                  </a:lnTo>
                  <a:close/>
                </a:path>
                <a:path w="292100" h="292100">
                  <a:moveTo>
                    <a:pt x="68812" y="272452"/>
                  </a:moveTo>
                  <a:lnTo>
                    <a:pt x="66975" y="234311"/>
                  </a:lnTo>
                  <a:lnTo>
                    <a:pt x="225026" y="234311"/>
                  </a:lnTo>
                  <a:lnTo>
                    <a:pt x="223928" y="257102"/>
                  </a:lnTo>
                  <a:lnTo>
                    <a:pt x="103626" y="257102"/>
                  </a:lnTo>
                  <a:lnTo>
                    <a:pt x="68812" y="272452"/>
                  </a:lnTo>
                  <a:close/>
                </a:path>
                <a:path w="292100" h="292100">
                  <a:moveTo>
                    <a:pt x="263011" y="235995"/>
                  </a:moveTo>
                  <a:lnTo>
                    <a:pt x="225026" y="234311"/>
                  </a:lnTo>
                  <a:lnTo>
                    <a:pt x="262453" y="234311"/>
                  </a:lnTo>
                  <a:lnTo>
                    <a:pt x="263011" y="235995"/>
                  </a:lnTo>
                  <a:close/>
                </a:path>
                <a:path w="292100" h="292100">
                  <a:moveTo>
                    <a:pt x="119058" y="292001"/>
                  </a:moveTo>
                  <a:lnTo>
                    <a:pt x="103626" y="257102"/>
                  </a:lnTo>
                  <a:lnTo>
                    <a:pt x="188374" y="257102"/>
                  </a:lnTo>
                  <a:lnTo>
                    <a:pt x="184857" y="265058"/>
                  </a:lnTo>
                  <a:lnTo>
                    <a:pt x="146000" y="265058"/>
                  </a:lnTo>
                  <a:lnTo>
                    <a:pt x="119058" y="292001"/>
                  </a:lnTo>
                  <a:close/>
                </a:path>
                <a:path w="292100" h="292100">
                  <a:moveTo>
                    <a:pt x="223189" y="272452"/>
                  </a:moveTo>
                  <a:lnTo>
                    <a:pt x="188374" y="257102"/>
                  </a:lnTo>
                  <a:lnTo>
                    <a:pt x="223928" y="257102"/>
                  </a:lnTo>
                  <a:lnTo>
                    <a:pt x="223189" y="272452"/>
                  </a:lnTo>
                  <a:close/>
                </a:path>
                <a:path w="292100" h="292100">
                  <a:moveTo>
                    <a:pt x="172943" y="292001"/>
                  </a:moveTo>
                  <a:lnTo>
                    <a:pt x="146000" y="265058"/>
                  </a:lnTo>
                  <a:lnTo>
                    <a:pt x="184857" y="265058"/>
                  </a:lnTo>
                  <a:lnTo>
                    <a:pt x="172943" y="292001"/>
                  </a:lnTo>
                  <a:close/>
                </a:path>
              </a:pathLst>
            </a:custGeom>
            <a:solidFill>
              <a:srgbClr val="079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2346" y="5543394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67554" y="31456"/>
                  </a:moveTo>
                  <a:lnTo>
                    <a:pt x="124447" y="31456"/>
                  </a:lnTo>
                  <a:lnTo>
                    <a:pt x="146000" y="0"/>
                  </a:lnTo>
                  <a:lnTo>
                    <a:pt x="167554" y="31456"/>
                  </a:lnTo>
                  <a:close/>
                </a:path>
                <a:path w="292100" h="292100">
                  <a:moveTo>
                    <a:pt x="207751" y="47095"/>
                  </a:moveTo>
                  <a:lnTo>
                    <a:pt x="84249" y="47095"/>
                  </a:lnTo>
                  <a:lnTo>
                    <a:pt x="93033" y="9943"/>
                  </a:lnTo>
                  <a:lnTo>
                    <a:pt x="124447" y="31456"/>
                  </a:lnTo>
                  <a:lnTo>
                    <a:pt x="204054" y="31456"/>
                  </a:lnTo>
                  <a:lnTo>
                    <a:pt x="207751" y="47095"/>
                  </a:lnTo>
                  <a:close/>
                </a:path>
                <a:path w="292100" h="292100">
                  <a:moveTo>
                    <a:pt x="204054" y="31456"/>
                  </a:moveTo>
                  <a:lnTo>
                    <a:pt x="167554" y="31456"/>
                  </a:lnTo>
                  <a:lnTo>
                    <a:pt x="198968" y="9943"/>
                  </a:lnTo>
                  <a:lnTo>
                    <a:pt x="204054" y="31456"/>
                  </a:lnTo>
                  <a:close/>
                </a:path>
                <a:path w="292100" h="292100">
                  <a:moveTo>
                    <a:pt x="28990" y="235994"/>
                  </a:moveTo>
                  <a:lnTo>
                    <a:pt x="40997" y="199764"/>
                  </a:lnTo>
                  <a:lnTo>
                    <a:pt x="4971" y="187552"/>
                  </a:lnTo>
                  <a:lnTo>
                    <a:pt x="29199" y="158123"/>
                  </a:lnTo>
                  <a:lnTo>
                    <a:pt x="0" y="133667"/>
                  </a:lnTo>
                  <a:lnTo>
                    <a:pt x="33177" y="115015"/>
                  </a:lnTo>
                  <a:lnTo>
                    <a:pt x="14746" y="81617"/>
                  </a:lnTo>
                  <a:lnTo>
                    <a:pt x="52392" y="76261"/>
                  </a:lnTo>
                  <a:lnTo>
                    <a:pt x="47219" y="38432"/>
                  </a:lnTo>
                  <a:lnTo>
                    <a:pt x="84249" y="47095"/>
                  </a:lnTo>
                  <a:lnTo>
                    <a:pt x="243597" y="47095"/>
                  </a:lnTo>
                  <a:lnTo>
                    <a:pt x="239609" y="76261"/>
                  </a:lnTo>
                  <a:lnTo>
                    <a:pt x="277255" y="81617"/>
                  </a:lnTo>
                  <a:lnTo>
                    <a:pt x="258823" y="115015"/>
                  </a:lnTo>
                  <a:lnTo>
                    <a:pt x="292001" y="133666"/>
                  </a:lnTo>
                  <a:lnTo>
                    <a:pt x="262801" y="158123"/>
                  </a:lnTo>
                  <a:lnTo>
                    <a:pt x="287029" y="187552"/>
                  </a:lnTo>
                  <a:lnTo>
                    <a:pt x="251004" y="199764"/>
                  </a:lnTo>
                  <a:lnTo>
                    <a:pt x="262453" y="234312"/>
                  </a:lnTo>
                  <a:lnTo>
                    <a:pt x="66975" y="234312"/>
                  </a:lnTo>
                  <a:lnTo>
                    <a:pt x="28990" y="235994"/>
                  </a:lnTo>
                  <a:close/>
                </a:path>
                <a:path w="292100" h="292100">
                  <a:moveTo>
                    <a:pt x="243597" y="47095"/>
                  </a:moveTo>
                  <a:lnTo>
                    <a:pt x="207751" y="47095"/>
                  </a:lnTo>
                  <a:lnTo>
                    <a:pt x="244782" y="38432"/>
                  </a:lnTo>
                  <a:lnTo>
                    <a:pt x="243597" y="47095"/>
                  </a:lnTo>
                  <a:close/>
                </a:path>
                <a:path w="292100" h="292100">
                  <a:moveTo>
                    <a:pt x="68811" y="272452"/>
                  </a:moveTo>
                  <a:lnTo>
                    <a:pt x="66975" y="234312"/>
                  </a:lnTo>
                  <a:lnTo>
                    <a:pt x="225026" y="234312"/>
                  </a:lnTo>
                  <a:lnTo>
                    <a:pt x="223928" y="257102"/>
                  </a:lnTo>
                  <a:lnTo>
                    <a:pt x="103626" y="257102"/>
                  </a:lnTo>
                  <a:lnTo>
                    <a:pt x="68811" y="272452"/>
                  </a:lnTo>
                  <a:close/>
                </a:path>
                <a:path w="292100" h="292100">
                  <a:moveTo>
                    <a:pt x="263011" y="235994"/>
                  </a:moveTo>
                  <a:lnTo>
                    <a:pt x="225026" y="234312"/>
                  </a:lnTo>
                  <a:lnTo>
                    <a:pt x="262453" y="234312"/>
                  </a:lnTo>
                  <a:lnTo>
                    <a:pt x="263011" y="235994"/>
                  </a:lnTo>
                  <a:close/>
                </a:path>
                <a:path w="292100" h="292100">
                  <a:moveTo>
                    <a:pt x="119058" y="292001"/>
                  </a:moveTo>
                  <a:lnTo>
                    <a:pt x="103626" y="257102"/>
                  </a:lnTo>
                  <a:lnTo>
                    <a:pt x="188374" y="257102"/>
                  </a:lnTo>
                  <a:lnTo>
                    <a:pt x="184857" y="265058"/>
                  </a:lnTo>
                  <a:lnTo>
                    <a:pt x="146000" y="265058"/>
                  </a:lnTo>
                  <a:lnTo>
                    <a:pt x="119058" y="292001"/>
                  </a:lnTo>
                  <a:close/>
                </a:path>
                <a:path w="292100" h="292100">
                  <a:moveTo>
                    <a:pt x="223189" y="272452"/>
                  </a:moveTo>
                  <a:lnTo>
                    <a:pt x="188374" y="257102"/>
                  </a:lnTo>
                  <a:lnTo>
                    <a:pt x="223928" y="257102"/>
                  </a:lnTo>
                  <a:lnTo>
                    <a:pt x="223189" y="272452"/>
                  </a:lnTo>
                  <a:close/>
                </a:path>
                <a:path w="292100" h="292100">
                  <a:moveTo>
                    <a:pt x="172943" y="292001"/>
                  </a:moveTo>
                  <a:lnTo>
                    <a:pt x="146000" y="265058"/>
                  </a:lnTo>
                  <a:lnTo>
                    <a:pt x="184857" y="265058"/>
                  </a:lnTo>
                  <a:lnTo>
                    <a:pt x="172943" y="292001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94869" y="8403088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67554" y="31457"/>
                  </a:moveTo>
                  <a:lnTo>
                    <a:pt x="124447" y="31457"/>
                  </a:lnTo>
                  <a:lnTo>
                    <a:pt x="146000" y="0"/>
                  </a:lnTo>
                  <a:lnTo>
                    <a:pt x="167554" y="31457"/>
                  </a:lnTo>
                  <a:close/>
                </a:path>
                <a:path w="292100" h="292100">
                  <a:moveTo>
                    <a:pt x="207752" y="47095"/>
                  </a:moveTo>
                  <a:lnTo>
                    <a:pt x="84249" y="47095"/>
                  </a:lnTo>
                  <a:lnTo>
                    <a:pt x="93033" y="9944"/>
                  </a:lnTo>
                  <a:lnTo>
                    <a:pt x="124447" y="31457"/>
                  </a:lnTo>
                  <a:lnTo>
                    <a:pt x="204054" y="31457"/>
                  </a:lnTo>
                  <a:lnTo>
                    <a:pt x="207752" y="47095"/>
                  </a:lnTo>
                  <a:close/>
                </a:path>
                <a:path w="292100" h="292100">
                  <a:moveTo>
                    <a:pt x="204054" y="31457"/>
                  </a:moveTo>
                  <a:lnTo>
                    <a:pt x="167554" y="31457"/>
                  </a:lnTo>
                  <a:lnTo>
                    <a:pt x="198968" y="9944"/>
                  </a:lnTo>
                  <a:lnTo>
                    <a:pt x="204054" y="31457"/>
                  </a:lnTo>
                  <a:close/>
                </a:path>
                <a:path w="292100" h="292100">
                  <a:moveTo>
                    <a:pt x="28990" y="235995"/>
                  </a:moveTo>
                  <a:lnTo>
                    <a:pt x="40997" y="199764"/>
                  </a:lnTo>
                  <a:lnTo>
                    <a:pt x="4971" y="187552"/>
                  </a:lnTo>
                  <a:lnTo>
                    <a:pt x="29200" y="158123"/>
                  </a:lnTo>
                  <a:lnTo>
                    <a:pt x="0" y="133667"/>
                  </a:lnTo>
                  <a:lnTo>
                    <a:pt x="33177" y="115015"/>
                  </a:lnTo>
                  <a:lnTo>
                    <a:pt x="14746" y="81617"/>
                  </a:lnTo>
                  <a:lnTo>
                    <a:pt x="52392" y="76262"/>
                  </a:lnTo>
                  <a:lnTo>
                    <a:pt x="47219" y="38431"/>
                  </a:lnTo>
                  <a:lnTo>
                    <a:pt x="84249" y="47095"/>
                  </a:lnTo>
                  <a:lnTo>
                    <a:pt x="243597" y="47095"/>
                  </a:lnTo>
                  <a:lnTo>
                    <a:pt x="239609" y="76262"/>
                  </a:lnTo>
                  <a:lnTo>
                    <a:pt x="277255" y="81617"/>
                  </a:lnTo>
                  <a:lnTo>
                    <a:pt x="258823" y="115015"/>
                  </a:lnTo>
                  <a:lnTo>
                    <a:pt x="292001" y="133667"/>
                  </a:lnTo>
                  <a:lnTo>
                    <a:pt x="262801" y="158123"/>
                  </a:lnTo>
                  <a:lnTo>
                    <a:pt x="287029" y="187552"/>
                  </a:lnTo>
                  <a:lnTo>
                    <a:pt x="251004" y="199764"/>
                  </a:lnTo>
                  <a:lnTo>
                    <a:pt x="262453" y="234311"/>
                  </a:lnTo>
                  <a:lnTo>
                    <a:pt x="66975" y="234311"/>
                  </a:lnTo>
                  <a:lnTo>
                    <a:pt x="28990" y="235995"/>
                  </a:lnTo>
                  <a:close/>
                </a:path>
                <a:path w="292100" h="292100">
                  <a:moveTo>
                    <a:pt x="243597" y="47095"/>
                  </a:moveTo>
                  <a:lnTo>
                    <a:pt x="207752" y="47095"/>
                  </a:lnTo>
                  <a:lnTo>
                    <a:pt x="244782" y="38431"/>
                  </a:lnTo>
                  <a:lnTo>
                    <a:pt x="243597" y="47095"/>
                  </a:lnTo>
                  <a:close/>
                </a:path>
                <a:path w="292100" h="292100">
                  <a:moveTo>
                    <a:pt x="68812" y="272453"/>
                  </a:moveTo>
                  <a:lnTo>
                    <a:pt x="66975" y="234311"/>
                  </a:lnTo>
                  <a:lnTo>
                    <a:pt x="225026" y="234311"/>
                  </a:lnTo>
                  <a:lnTo>
                    <a:pt x="223928" y="257102"/>
                  </a:lnTo>
                  <a:lnTo>
                    <a:pt x="103626" y="257102"/>
                  </a:lnTo>
                  <a:lnTo>
                    <a:pt x="68812" y="272453"/>
                  </a:lnTo>
                  <a:close/>
                </a:path>
                <a:path w="292100" h="292100">
                  <a:moveTo>
                    <a:pt x="263011" y="235995"/>
                  </a:moveTo>
                  <a:lnTo>
                    <a:pt x="225026" y="234311"/>
                  </a:lnTo>
                  <a:lnTo>
                    <a:pt x="262453" y="234311"/>
                  </a:lnTo>
                  <a:lnTo>
                    <a:pt x="263011" y="235995"/>
                  </a:lnTo>
                  <a:close/>
                </a:path>
                <a:path w="292100" h="292100">
                  <a:moveTo>
                    <a:pt x="119058" y="292001"/>
                  </a:moveTo>
                  <a:lnTo>
                    <a:pt x="103626" y="257102"/>
                  </a:lnTo>
                  <a:lnTo>
                    <a:pt x="188375" y="257102"/>
                  </a:lnTo>
                  <a:lnTo>
                    <a:pt x="184857" y="265058"/>
                  </a:lnTo>
                  <a:lnTo>
                    <a:pt x="146000" y="265058"/>
                  </a:lnTo>
                  <a:lnTo>
                    <a:pt x="119058" y="292001"/>
                  </a:lnTo>
                  <a:close/>
                </a:path>
                <a:path w="292100" h="292100">
                  <a:moveTo>
                    <a:pt x="223189" y="272453"/>
                  </a:moveTo>
                  <a:lnTo>
                    <a:pt x="188375" y="257102"/>
                  </a:lnTo>
                  <a:lnTo>
                    <a:pt x="223928" y="257102"/>
                  </a:lnTo>
                  <a:lnTo>
                    <a:pt x="223189" y="272453"/>
                  </a:lnTo>
                  <a:close/>
                </a:path>
                <a:path w="292100" h="292100">
                  <a:moveTo>
                    <a:pt x="172943" y="292001"/>
                  </a:moveTo>
                  <a:lnTo>
                    <a:pt x="146000" y="265058"/>
                  </a:lnTo>
                  <a:lnTo>
                    <a:pt x="184857" y="265058"/>
                  </a:lnTo>
                  <a:lnTo>
                    <a:pt x="172943" y="292001"/>
                  </a:lnTo>
                  <a:close/>
                </a:path>
              </a:pathLst>
            </a:custGeom>
            <a:solidFill>
              <a:srgbClr val="01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127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Trebuchet MS</vt:lpstr>
      <vt:lpstr>Office Theme</vt:lpstr>
      <vt:lpstr>CONSEJ    OS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Consejos de Ciberseguridad para Navegar en la Web (Cuadrado)</dc:title>
  <dc:creator>William Stewie</dc:creator>
  <cp:keywords>DAFqqOEFVZc,BACiNod90sQ</cp:keywords>
  <cp:lastModifiedBy>William de Jesús García Molina</cp:lastModifiedBy>
  <cp:revision>1</cp:revision>
  <dcterms:created xsi:type="dcterms:W3CDTF">2023-08-05T10:52:01Z</dcterms:created>
  <dcterms:modified xsi:type="dcterms:W3CDTF">2023-08-05T11:17:15Z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2023-08-05T00:00:00Z</vt:filetime>
  </property>
  <property fmtid="{D5CDD505-2E9C-101B-9397-08002B2CF9AE}" pid="3" name="Creator">
    <vt:lpwstr>Canva</vt:lpwstr>
  </property>
  <property fmtid="{D5CDD505-2E9C-101B-9397-08002B2CF9AE}" pid="4" name="LastSaved">
    <vt:filetime>2023-08-05T00:00:00Z</vt:filetime>
  </property>
</Properties>
</file>